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20E27C2-BA47-48A3-8934-379B145D2C7F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E1FA163-D659-4300-AE71-C138183D36E9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njambre.gov.co/enjambre/groupicon/12945/medium/Arr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Elipse"/>
          <p:cNvSpPr/>
          <p:nvPr/>
        </p:nvSpPr>
        <p:spPr>
          <a:xfrm>
            <a:off x="3203848" y="764704"/>
            <a:ext cx="2160240" cy="1152128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3566980" y="879103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Instrumento de recolección</a:t>
            </a:r>
            <a:endParaRPr lang="es-AR" dirty="0"/>
          </a:p>
        </p:txBody>
      </p:sp>
      <p:sp>
        <p:nvSpPr>
          <p:cNvPr id="10" name="9 Elipse"/>
          <p:cNvSpPr/>
          <p:nvPr/>
        </p:nvSpPr>
        <p:spPr>
          <a:xfrm>
            <a:off x="1842058" y="2472471"/>
            <a:ext cx="2160240" cy="1152128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5184068" y="278583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13" name="12 Elipse"/>
          <p:cNvSpPr/>
          <p:nvPr/>
        </p:nvSpPr>
        <p:spPr>
          <a:xfrm>
            <a:off x="4864790" y="2394441"/>
            <a:ext cx="2160240" cy="1152128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CuadroTexto"/>
          <p:cNvSpPr txBox="1"/>
          <p:nvPr/>
        </p:nvSpPr>
        <p:spPr>
          <a:xfrm>
            <a:off x="2166094" y="2725369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Diseño del producto</a:t>
            </a:r>
            <a:endParaRPr lang="es-AR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184068" y="276796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</a:t>
            </a:r>
            <a:endParaRPr lang="es-AR" dirty="0"/>
          </a:p>
        </p:txBody>
      </p:sp>
      <p:cxnSp>
        <p:nvCxnSpPr>
          <p:cNvPr id="16" name="15 Conector recto de flecha"/>
          <p:cNvCxnSpPr/>
          <p:nvPr/>
        </p:nvCxnSpPr>
        <p:spPr>
          <a:xfrm flipH="1">
            <a:off x="3203848" y="1802433"/>
            <a:ext cx="474414" cy="6700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endCxn id="13" idx="1"/>
          </p:cNvCxnSpPr>
          <p:nvPr/>
        </p:nvCxnSpPr>
        <p:spPr>
          <a:xfrm>
            <a:off x="4864790" y="1802433"/>
            <a:ext cx="316360" cy="7607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Elipse"/>
          <p:cNvSpPr/>
          <p:nvPr/>
        </p:nvSpPr>
        <p:spPr>
          <a:xfrm>
            <a:off x="4864790" y="3933056"/>
            <a:ext cx="2160240" cy="1152128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CuadroTexto"/>
          <p:cNvSpPr txBox="1"/>
          <p:nvPr/>
        </p:nvSpPr>
        <p:spPr>
          <a:xfrm>
            <a:off x="5285540" y="4185954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Habitantes del Municipio</a:t>
            </a:r>
            <a:endParaRPr lang="es-AR" dirty="0"/>
          </a:p>
        </p:txBody>
      </p:sp>
      <p:cxnSp>
        <p:nvCxnSpPr>
          <p:cNvPr id="23" name="22 Conector recto de flecha"/>
          <p:cNvCxnSpPr>
            <a:stCxn id="13" idx="4"/>
            <a:endCxn id="21" idx="0"/>
          </p:cNvCxnSpPr>
          <p:nvPr/>
        </p:nvCxnSpPr>
        <p:spPr>
          <a:xfrm>
            <a:off x="5944910" y="3546569"/>
            <a:ext cx="0" cy="3864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197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</TotalTime>
  <Words>11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Ángulos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3</cp:revision>
  <dcterms:created xsi:type="dcterms:W3CDTF">2015-12-07T23:06:16Z</dcterms:created>
  <dcterms:modified xsi:type="dcterms:W3CDTF">2015-12-07T23:12:01Z</dcterms:modified>
</cp:coreProperties>
</file>