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90A-DC2A-452A-A823-8F4CB897697D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074CC-80B1-4084-8B1C-7DA4BA22707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54579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90A-DC2A-452A-A823-8F4CB897697D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074CC-80B1-4084-8B1C-7DA4BA22707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72147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90A-DC2A-452A-A823-8F4CB897697D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074CC-80B1-4084-8B1C-7DA4BA22707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36981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90A-DC2A-452A-A823-8F4CB897697D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074CC-80B1-4084-8B1C-7DA4BA22707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61693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90A-DC2A-452A-A823-8F4CB897697D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074CC-80B1-4084-8B1C-7DA4BA22707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73750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90A-DC2A-452A-A823-8F4CB897697D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074CC-80B1-4084-8B1C-7DA4BA22707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10458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90A-DC2A-452A-A823-8F4CB897697D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074CC-80B1-4084-8B1C-7DA4BA22707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23149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90A-DC2A-452A-A823-8F4CB897697D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074CC-80B1-4084-8B1C-7DA4BA22707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55941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90A-DC2A-452A-A823-8F4CB897697D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074CC-80B1-4084-8B1C-7DA4BA22707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49827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90A-DC2A-452A-A823-8F4CB897697D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074CC-80B1-4084-8B1C-7DA4BA22707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27029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90A-DC2A-452A-A823-8F4CB897697D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074CC-80B1-4084-8B1C-7DA4BA22707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3436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DC90A-DC2A-452A-A823-8F4CB897697D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074CC-80B1-4084-8B1C-7DA4BA22707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13857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enjambre.gov.co/enjambre/groupicon/43588/medium/144500924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84" y="-2588"/>
            <a:ext cx="9149484" cy="6881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 redondeado"/>
          <p:cNvSpPr/>
          <p:nvPr/>
        </p:nvSpPr>
        <p:spPr>
          <a:xfrm>
            <a:off x="2699792" y="1052736"/>
            <a:ext cx="4104456" cy="64807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CuadroTexto"/>
          <p:cNvSpPr txBox="1"/>
          <p:nvPr/>
        </p:nvSpPr>
        <p:spPr>
          <a:xfrm>
            <a:off x="2915816" y="1196752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POR EL CAMINO DE LAS LETRAS</a:t>
            </a:r>
            <a:endParaRPr lang="es-AR" dirty="0"/>
          </a:p>
        </p:txBody>
      </p:sp>
      <p:sp>
        <p:nvSpPr>
          <p:cNvPr id="6" name="5 Rectángulo redondeado"/>
          <p:cNvSpPr/>
          <p:nvPr/>
        </p:nvSpPr>
        <p:spPr>
          <a:xfrm>
            <a:off x="1017852" y="3131662"/>
            <a:ext cx="2595030" cy="50405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Rectángulo redondeado"/>
          <p:cNvSpPr/>
          <p:nvPr/>
        </p:nvSpPr>
        <p:spPr>
          <a:xfrm>
            <a:off x="3490509" y="2132856"/>
            <a:ext cx="2595030" cy="50405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" name="1 CuadroTexto"/>
          <p:cNvSpPr txBox="1"/>
          <p:nvPr/>
        </p:nvSpPr>
        <p:spPr>
          <a:xfrm>
            <a:off x="3635896" y="2200218"/>
            <a:ext cx="2449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HERRAMIENTAS</a:t>
            </a:r>
            <a:endParaRPr lang="es-AR" dirty="0"/>
          </a:p>
        </p:txBody>
      </p:sp>
      <p:sp>
        <p:nvSpPr>
          <p:cNvPr id="8" name="7 CuadroTexto"/>
          <p:cNvSpPr txBox="1"/>
          <p:nvPr/>
        </p:nvSpPr>
        <p:spPr>
          <a:xfrm>
            <a:off x="1040866" y="3241858"/>
            <a:ext cx="2449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ENCUESTA CERRADA</a:t>
            </a:r>
            <a:endParaRPr lang="es-AR" dirty="0"/>
          </a:p>
        </p:txBody>
      </p:sp>
      <p:sp>
        <p:nvSpPr>
          <p:cNvPr id="9" name="8 Rectángulo redondeado"/>
          <p:cNvSpPr/>
          <p:nvPr/>
        </p:nvSpPr>
        <p:spPr>
          <a:xfrm>
            <a:off x="1017852" y="4213452"/>
            <a:ext cx="2595030" cy="71369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9 CuadroTexto"/>
          <p:cNvSpPr txBox="1"/>
          <p:nvPr/>
        </p:nvSpPr>
        <p:spPr>
          <a:xfrm>
            <a:off x="1226053" y="4304866"/>
            <a:ext cx="2449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Varias alternativas de respuesta</a:t>
            </a:r>
            <a:endParaRPr lang="es-AR" dirty="0"/>
          </a:p>
        </p:txBody>
      </p:sp>
      <p:sp>
        <p:nvSpPr>
          <p:cNvPr id="11" name="10 Rectángulo redondeado"/>
          <p:cNvSpPr/>
          <p:nvPr/>
        </p:nvSpPr>
        <p:spPr>
          <a:xfrm>
            <a:off x="5652120" y="3186254"/>
            <a:ext cx="2595030" cy="50405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11 CuadroTexto"/>
          <p:cNvSpPr txBox="1"/>
          <p:nvPr/>
        </p:nvSpPr>
        <p:spPr>
          <a:xfrm>
            <a:off x="5724813" y="3241858"/>
            <a:ext cx="2449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ENTREVISTA</a:t>
            </a:r>
            <a:endParaRPr lang="es-AR" dirty="0"/>
          </a:p>
        </p:txBody>
      </p:sp>
      <p:sp>
        <p:nvSpPr>
          <p:cNvPr id="13" name="12 Rectángulo redondeado"/>
          <p:cNvSpPr/>
          <p:nvPr/>
        </p:nvSpPr>
        <p:spPr>
          <a:xfrm>
            <a:off x="5652120" y="4208379"/>
            <a:ext cx="2595030" cy="71369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13 CuadroTexto"/>
          <p:cNvSpPr txBox="1"/>
          <p:nvPr/>
        </p:nvSpPr>
        <p:spPr>
          <a:xfrm>
            <a:off x="5724813" y="4242059"/>
            <a:ext cx="2449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En busca de recolectar información de interés</a:t>
            </a:r>
            <a:endParaRPr lang="es-AR" dirty="0"/>
          </a:p>
        </p:txBody>
      </p:sp>
      <p:cxnSp>
        <p:nvCxnSpPr>
          <p:cNvPr id="15" name="14 Conector recto de flecha"/>
          <p:cNvCxnSpPr/>
          <p:nvPr/>
        </p:nvCxnSpPr>
        <p:spPr>
          <a:xfrm>
            <a:off x="4788024" y="1700808"/>
            <a:ext cx="0" cy="4320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 flipH="1">
            <a:off x="2699792" y="2636912"/>
            <a:ext cx="1869466" cy="49475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>
            <a:stCxn id="6" idx="2"/>
          </p:cNvCxnSpPr>
          <p:nvPr/>
        </p:nvCxnSpPr>
        <p:spPr>
          <a:xfrm>
            <a:off x="2315367" y="3635718"/>
            <a:ext cx="0" cy="57266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>
            <a:stCxn id="7" idx="2"/>
          </p:cNvCxnSpPr>
          <p:nvPr/>
        </p:nvCxnSpPr>
        <p:spPr>
          <a:xfrm>
            <a:off x="4788024" y="2636912"/>
            <a:ext cx="2161610" cy="49475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 de flecha"/>
          <p:cNvCxnSpPr>
            <a:stCxn id="11" idx="2"/>
          </p:cNvCxnSpPr>
          <p:nvPr/>
        </p:nvCxnSpPr>
        <p:spPr>
          <a:xfrm flipH="1">
            <a:off x="6949634" y="3690310"/>
            <a:ext cx="1" cy="51806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3550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21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Luffi</cp:lastModifiedBy>
  <cp:revision>3</cp:revision>
  <dcterms:created xsi:type="dcterms:W3CDTF">2015-12-07T15:38:56Z</dcterms:created>
  <dcterms:modified xsi:type="dcterms:W3CDTF">2015-12-07T22:23:58Z</dcterms:modified>
</cp:coreProperties>
</file>