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4025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212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653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077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429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8974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652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2940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9952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52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715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6CD0F-3E15-4A6F-B429-C47541146F6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A063C-6DC3-4B63-837F-E7C28AACB4B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82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RahLRocYB8HB8rx3_j4Kd91rRd66uTHaqIJQ_gE5chrBJbH_WF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972"/>
            <a:ext cx="9144000" cy="684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dondear rectángulo de esquina diagonal"/>
          <p:cNvSpPr/>
          <p:nvPr/>
        </p:nvSpPr>
        <p:spPr>
          <a:xfrm>
            <a:off x="3491880" y="1370385"/>
            <a:ext cx="2016224" cy="1152128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3735435" y="1484784"/>
            <a:ext cx="165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Técnica de recolección de información</a:t>
            </a:r>
            <a:endParaRPr lang="es-AR" dirty="0"/>
          </a:p>
        </p:txBody>
      </p:sp>
      <p:sp>
        <p:nvSpPr>
          <p:cNvPr id="6" name="5 Redondear rectángulo de esquina sencilla"/>
          <p:cNvSpPr/>
          <p:nvPr/>
        </p:nvSpPr>
        <p:spPr>
          <a:xfrm>
            <a:off x="3735435" y="3060250"/>
            <a:ext cx="1656184" cy="468052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3743641" y="3106504"/>
            <a:ext cx="1656184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Encuesta</a:t>
            </a:r>
            <a:endParaRPr lang="es-AR" dirty="0"/>
          </a:p>
        </p:txBody>
      </p:sp>
      <p:sp>
        <p:nvSpPr>
          <p:cNvPr id="8" name="7 Rectángulo redondeado"/>
          <p:cNvSpPr/>
          <p:nvPr/>
        </p:nvSpPr>
        <p:spPr>
          <a:xfrm>
            <a:off x="3762877" y="4005064"/>
            <a:ext cx="1656184" cy="72008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3762610" y="418043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Objetivo</a:t>
            </a:r>
            <a:endParaRPr lang="es-AR" dirty="0"/>
          </a:p>
        </p:txBody>
      </p:sp>
      <p:sp>
        <p:nvSpPr>
          <p:cNvPr id="10" name="9 Rectángulo redondeado"/>
          <p:cNvSpPr/>
          <p:nvPr/>
        </p:nvSpPr>
        <p:spPr>
          <a:xfrm>
            <a:off x="2339752" y="5229200"/>
            <a:ext cx="165618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Rectángulo redondeado"/>
          <p:cNvSpPr/>
          <p:nvPr/>
        </p:nvSpPr>
        <p:spPr>
          <a:xfrm>
            <a:off x="5148064" y="5229200"/>
            <a:ext cx="165618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CuadroTexto"/>
          <p:cNvSpPr txBox="1"/>
          <p:nvPr/>
        </p:nvSpPr>
        <p:spPr>
          <a:xfrm>
            <a:off x="2339752" y="544057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Descriptivas</a:t>
            </a:r>
            <a:endParaRPr lang="es-AR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148064" y="544057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Analíticas</a:t>
            </a:r>
            <a:endParaRPr lang="es-AR" dirty="0"/>
          </a:p>
        </p:txBody>
      </p:sp>
      <p:cxnSp>
        <p:nvCxnSpPr>
          <p:cNvPr id="15" name="14 Conector recto de flecha"/>
          <p:cNvCxnSpPr>
            <a:stCxn id="4" idx="1"/>
          </p:cNvCxnSpPr>
          <p:nvPr/>
        </p:nvCxnSpPr>
        <p:spPr>
          <a:xfrm>
            <a:off x="4499992" y="2522513"/>
            <a:ext cx="0" cy="40243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>
            <a:off x="4499992" y="3528302"/>
            <a:ext cx="0" cy="40243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3167844" y="4869160"/>
            <a:ext cx="280831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>
            <a:stCxn id="8" idx="2"/>
          </p:cNvCxnSpPr>
          <p:nvPr/>
        </p:nvCxnSpPr>
        <p:spPr>
          <a:xfrm flipH="1">
            <a:off x="4572000" y="4725144"/>
            <a:ext cx="18969" cy="1440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>
            <a:endCxn id="11" idx="0"/>
          </p:cNvCxnSpPr>
          <p:nvPr/>
        </p:nvCxnSpPr>
        <p:spPr>
          <a:xfrm>
            <a:off x="5976156" y="4869160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endCxn id="10" idx="0"/>
          </p:cNvCxnSpPr>
          <p:nvPr/>
        </p:nvCxnSpPr>
        <p:spPr>
          <a:xfrm>
            <a:off x="3167844" y="4869160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051720" y="332656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haroni" pitchFamily="2" charset="-79"/>
                <a:cs typeface="Aharoni" pitchFamily="2" charset="-79"/>
              </a:rPr>
              <a:t>ECO-EXPLORADORES</a:t>
            </a:r>
            <a:endParaRPr lang="es-AR" sz="3600" dirty="0">
              <a:solidFill>
                <a:schemeClr val="accent6">
                  <a:lumMod val="20000"/>
                  <a:lumOff val="8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770112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5</cp:revision>
  <dcterms:created xsi:type="dcterms:W3CDTF">2015-12-07T19:20:14Z</dcterms:created>
  <dcterms:modified xsi:type="dcterms:W3CDTF">2015-12-07T20:59:56Z</dcterms:modified>
</cp:coreProperties>
</file>