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2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343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540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06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68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99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602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06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625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989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034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996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Autorizado\Documents\enjambre Ana Isabel Quintan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13280" cy="19831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Elipse"/>
          <p:cNvSpPr/>
          <p:nvPr/>
        </p:nvSpPr>
        <p:spPr>
          <a:xfrm>
            <a:off x="529104" y="2835427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781132" y="3253813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Instrumento de Recolección</a:t>
            </a:r>
            <a:endParaRPr lang="es-AR" sz="1400" dirty="0"/>
          </a:p>
        </p:txBody>
      </p:sp>
      <p:sp>
        <p:nvSpPr>
          <p:cNvPr id="8" name="7 Elipse"/>
          <p:cNvSpPr/>
          <p:nvPr/>
        </p:nvSpPr>
        <p:spPr>
          <a:xfrm>
            <a:off x="2647780" y="2831057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2946260" y="344284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Entrevista</a:t>
            </a:r>
            <a:endParaRPr lang="es-AR" dirty="0"/>
          </a:p>
        </p:txBody>
      </p:sp>
      <p:sp>
        <p:nvSpPr>
          <p:cNvPr id="10" name="9 Flecha derecha"/>
          <p:cNvSpPr/>
          <p:nvPr/>
        </p:nvSpPr>
        <p:spPr>
          <a:xfrm>
            <a:off x="2113280" y="3537371"/>
            <a:ext cx="534500" cy="18028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Elipse"/>
          <p:cNvSpPr/>
          <p:nvPr/>
        </p:nvSpPr>
        <p:spPr>
          <a:xfrm>
            <a:off x="5067439" y="4784530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4970055" y="2867506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Elipse"/>
          <p:cNvSpPr/>
          <p:nvPr/>
        </p:nvSpPr>
        <p:spPr>
          <a:xfrm>
            <a:off x="4833831" y="1020503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14 Conector recto de flecha"/>
          <p:cNvCxnSpPr>
            <a:stCxn id="8" idx="7"/>
          </p:cNvCxnSpPr>
          <p:nvPr/>
        </p:nvCxnSpPr>
        <p:spPr>
          <a:xfrm flipV="1">
            <a:off x="3999959" y="2152355"/>
            <a:ext cx="921633" cy="910699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12" idx="2"/>
          </p:cNvCxnSpPr>
          <p:nvPr/>
        </p:nvCxnSpPr>
        <p:spPr>
          <a:xfrm>
            <a:off x="4231956" y="3659594"/>
            <a:ext cx="738099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8" idx="5"/>
            <a:endCxn id="11" idx="2"/>
          </p:cNvCxnSpPr>
          <p:nvPr/>
        </p:nvCxnSpPr>
        <p:spPr>
          <a:xfrm>
            <a:off x="3999959" y="4183236"/>
            <a:ext cx="1067480" cy="1393382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905839" y="148942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Estudiantes de primaria</a:t>
            </a:r>
            <a:endParaRPr lang="es-AR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39447" y="3181889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Estudiantes de secundaria</a:t>
            </a:r>
            <a:endParaRPr lang="es-AR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229711" y="5391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Docentes</a:t>
            </a:r>
            <a:endParaRPr lang="es-AR" dirty="0"/>
          </a:p>
        </p:txBody>
      </p:sp>
      <p:sp>
        <p:nvSpPr>
          <p:cNvPr id="23" name="22 Elipse"/>
          <p:cNvSpPr/>
          <p:nvPr/>
        </p:nvSpPr>
        <p:spPr>
          <a:xfrm>
            <a:off x="6999165" y="2867506"/>
            <a:ext cx="1584176" cy="1537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CuadroTexto"/>
          <p:cNvSpPr txBox="1"/>
          <p:nvPr/>
        </p:nvSpPr>
        <p:spPr>
          <a:xfrm>
            <a:off x="7071173" y="333642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Preguntas por rango de edad</a:t>
            </a:r>
            <a:endParaRPr lang="es-AR" dirty="0"/>
          </a:p>
        </p:txBody>
      </p:sp>
      <p:cxnSp>
        <p:nvCxnSpPr>
          <p:cNvPr id="31" name="30 Conector recto de flecha"/>
          <p:cNvCxnSpPr>
            <a:endCxn id="23" idx="1"/>
          </p:cNvCxnSpPr>
          <p:nvPr/>
        </p:nvCxnSpPr>
        <p:spPr>
          <a:xfrm>
            <a:off x="6337615" y="2304756"/>
            <a:ext cx="893547" cy="787922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endCxn id="23" idx="2"/>
          </p:cNvCxnSpPr>
          <p:nvPr/>
        </p:nvCxnSpPr>
        <p:spPr>
          <a:xfrm>
            <a:off x="6554231" y="3603984"/>
            <a:ext cx="444934" cy="32309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flipV="1">
            <a:off x="6465425" y="4183236"/>
            <a:ext cx="765737" cy="881357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797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5</cp:revision>
  <dcterms:created xsi:type="dcterms:W3CDTF">2015-12-07T18:24:07Z</dcterms:created>
  <dcterms:modified xsi:type="dcterms:W3CDTF">2015-12-07T18:38:44Z</dcterms:modified>
</cp:coreProperties>
</file>