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933F3-E5E3-422A-A8F9-494C903E2924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B8679-0C09-4C1F-8970-4995DEAA87B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84285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933F3-E5E3-422A-A8F9-494C903E2924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B8679-0C09-4C1F-8970-4995DEAA87B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33438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933F3-E5E3-422A-A8F9-494C903E2924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B8679-0C09-4C1F-8970-4995DEAA87B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45400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933F3-E5E3-422A-A8F9-494C903E2924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B8679-0C09-4C1F-8970-4995DEAA87B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90691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933F3-E5E3-422A-A8F9-494C903E2924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B8679-0C09-4C1F-8970-4995DEAA87B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721685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933F3-E5E3-422A-A8F9-494C903E2924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B8679-0C09-4C1F-8970-4995DEAA87B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94997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933F3-E5E3-422A-A8F9-494C903E2924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B8679-0C09-4C1F-8970-4995DEAA87B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46021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933F3-E5E3-422A-A8F9-494C903E2924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B8679-0C09-4C1F-8970-4995DEAA87B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495065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933F3-E5E3-422A-A8F9-494C903E2924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B8679-0C09-4C1F-8970-4995DEAA87B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376257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933F3-E5E3-422A-A8F9-494C903E2924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B8679-0C09-4C1F-8970-4995DEAA87B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49891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933F3-E5E3-422A-A8F9-494C903E2924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B8679-0C09-4C1F-8970-4995DEAA87B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20349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8933F3-E5E3-422A-A8F9-494C903E2924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9B8679-0C09-4C1F-8970-4995DEAA87B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89969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C:\Users\Autorizado\Documents\enjambre Ana Isabel Quintana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113280" cy="198310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4 Elipse"/>
          <p:cNvSpPr/>
          <p:nvPr/>
        </p:nvSpPr>
        <p:spPr>
          <a:xfrm>
            <a:off x="529104" y="2835427"/>
            <a:ext cx="1584176" cy="15841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6" name="5 CuadroTexto"/>
          <p:cNvSpPr txBox="1"/>
          <p:nvPr/>
        </p:nvSpPr>
        <p:spPr>
          <a:xfrm>
            <a:off x="781132" y="3253813"/>
            <a:ext cx="108012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400" dirty="0" smtClean="0"/>
              <a:t>Instrumento de Recolección</a:t>
            </a:r>
            <a:endParaRPr lang="es-AR" sz="1400" dirty="0"/>
          </a:p>
        </p:txBody>
      </p:sp>
      <p:sp>
        <p:nvSpPr>
          <p:cNvPr id="8" name="7 Elipse"/>
          <p:cNvSpPr/>
          <p:nvPr/>
        </p:nvSpPr>
        <p:spPr>
          <a:xfrm>
            <a:off x="2647780" y="2831057"/>
            <a:ext cx="1584176" cy="15841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9" name="8 CuadroTexto"/>
          <p:cNvSpPr txBox="1"/>
          <p:nvPr/>
        </p:nvSpPr>
        <p:spPr>
          <a:xfrm>
            <a:off x="2946260" y="3442849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/>
              <a:t>Entrevista</a:t>
            </a:r>
            <a:endParaRPr lang="es-AR" dirty="0"/>
          </a:p>
        </p:txBody>
      </p:sp>
      <p:sp>
        <p:nvSpPr>
          <p:cNvPr id="10" name="9 Flecha derecha"/>
          <p:cNvSpPr/>
          <p:nvPr/>
        </p:nvSpPr>
        <p:spPr>
          <a:xfrm>
            <a:off x="2113280" y="3537371"/>
            <a:ext cx="534500" cy="180288"/>
          </a:xfrm>
          <a:prstGeom prst="rightArrow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1" name="10 Elipse"/>
          <p:cNvSpPr/>
          <p:nvPr/>
        </p:nvSpPr>
        <p:spPr>
          <a:xfrm>
            <a:off x="5067439" y="4784530"/>
            <a:ext cx="1584176" cy="15841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2" name="11 Elipse"/>
          <p:cNvSpPr/>
          <p:nvPr/>
        </p:nvSpPr>
        <p:spPr>
          <a:xfrm>
            <a:off x="4970055" y="2867506"/>
            <a:ext cx="1584176" cy="15841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3" name="12 Elipse"/>
          <p:cNvSpPr/>
          <p:nvPr/>
        </p:nvSpPr>
        <p:spPr>
          <a:xfrm>
            <a:off x="4833831" y="1020503"/>
            <a:ext cx="1584176" cy="15841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15" name="14 Conector recto de flecha"/>
          <p:cNvCxnSpPr>
            <a:stCxn id="8" idx="7"/>
          </p:cNvCxnSpPr>
          <p:nvPr/>
        </p:nvCxnSpPr>
        <p:spPr>
          <a:xfrm flipV="1">
            <a:off x="3999959" y="2152355"/>
            <a:ext cx="921633" cy="910699"/>
          </a:xfrm>
          <a:prstGeom prst="straightConnector1">
            <a:avLst/>
          </a:prstGeom>
          <a:ln w="5715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 de flecha"/>
          <p:cNvCxnSpPr>
            <a:endCxn id="12" idx="2"/>
          </p:cNvCxnSpPr>
          <p:nvPr/>
        </p:nvCxnSpPr>
        <p:spPr>
          <a:xfrm>
            <a:off x="4231956" y="3659594"/>
            <a:ext cx="738099" cy="0"/>
          </a:xfrm>
          <a:prstGeom prst="straightConnector1">
            <a:avLst/>
          </a:prstGeom>
          <a:ln w="5715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8 Conector recto de flecha"/>
          <p:cNvCxnSpPr>
            <a:stCxn id="8" idx="5"/>
            <a:endCxn id="11" idx="2"/>
          </p:cNvCxnSpPr>
          <p:nvPr/>
        </p:nvCxnSpPr>
        <p:spPr>
          <a:xfrm>
            <a:off x="3999959" y="4183236"/>
            <a:ext cx="1067480" cy="1393382"/>
          </a:xfrm>
          <a:prstGeom prst="straightConnector1">
            <a:avLst/>
          </a:prstGeom>
          <a:ln w="5715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19 CuadroTexto"/>
          <p:cNvSpPr txBox="1"/>
          <p:nvPr/>
        </p:nvSpPr>
        <p:spPr>
          <a:xfrm>
            <a:off x="4905839" y="1489426"/>
            <a:ext cx="14401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dirty="0" smtClean="0"/>
              <a:t>Estudiantes de primaria</a:t>
            </a:r>
            <a:endParaRPr lang="es-AR" dirty="0"/>
          </a:p>
        </p:txBody>
      </p:sp>
      <p:sp>
        <p:nvSpPr>
          <p:cNvPr id="21" name="20 CuadroTexto"/>
          <p:cNvSpPr txBox="1"/>
          <p:nvPr/>
        </p:nvSpPr>
        <p:spPr>
          <a:xfrm>
            <a:off x="5139447" y="3181889"/>
            <a:ext cx="14401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dirty="0" smtClean="0"/>
              <a:t>Estudiantes de secundaria</a:t>
            </a:r>
            <a:endParaRPr lang="es-AR" dirty="0"/>
          </a:p>
        </p:txBody>
      </p:sp>
      <p:sp>
        <p:nvSpPr>
          <p:cNvPr id="22" name="21 CuadroTexto"/>
          <p:cNvSpPr txBox="1"/>
          <p:nvPr/>
        </p:nvSpPr>
        <p:spPr>
          <a:xfrm>
            <a:off x="5229711" y="5391952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dirty="0" smtClean="0"/>
              <a:t>Docentes</a:t>
            </a:r>
            <a:endParaRPr lang="es-AR" dirty="0"/>
          </a:p>
        </p:txBody>
      </p:sp>
      <p:sp>
        <p:nvSpPr>
          <p:cNvPr id="23" name="22 Elipse"/>
          <p:cNvSpPr/>
          <p:nvPr/>
        </p:nvSpPr>
        <p:spPr>
          <a:xfrm>
            <a:off x="6999165" y="2867506"/>
            <a:ext cx="1584176" cy="153757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9" name="28 CuadroTexto"/>
          <p:cNvSpPr txBox="1"/>
          <p:nvPr/>
        </p:nvSpPr>
        <p:spPr>
          <a:xfrm>
            <a:off x="7071173" y="3336428"/>
            <a:ext cx="14401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dirty="0" smtClean="0"/>
              <a:t>Preguntas por rango de edad</a:t>
            </a:r>
            <a:endParaRPr lang="es-AR" dirty="0"/>
          </a:p>
        </p:txBody>
      </p:sp>
      <p:cxnSp>
        <p:nvCxnSpPr>
          <p:cNvPr id="31" name="30 Conector recto de flecha"/>
          <p:cNvCxnSpPr>
            <a:endCxn id="23" idx="1"/>
          </p:cNvCxnSpPr>
          <p:nvPr/>
        </p:nvCxnSpPr>
        <p:spPr>
          <a:xfrm>
            <a:off x="6337615" y="2304756"/>
            <a:ext cx="893547" cy="787922"/>
          </a:xfrm>
          <a:prstGeom prst="straightConnector1">
            <a:avLst/>
          </a:prstGeom>
          <a:ln w="5715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32 Conector recto de flecha"/>
          <p:cNvCxnSpPr>
            <a:endCxn id="23" idx="2"/>
          </p:cNvCxnSpPr>
          <p:nvPr/>
        </p:nvCxnSpPr>
        <p:spPr>
          <a:xfrm>
            <a:off x="6554231" y="3603984"/>
            <a:ext cx="444934" cy="32309"/>
          </a:xfrm>
          <a:prstGeom prst="straightConnector1">
            <a:avLst/>
          </a:prstGeom>
          <a:ln w="5715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34 Conector recto de flecha"/>
          <p:cNvCxnSpPr/>
          <p:nvPr/>
        </p:nvCxnSpPr>
        <p:spPr>
          <a:xfrm flipV="1">
            <a:off x="6465425" y="4183236"/>
            <a:ext cx="765737" cy="881357"/>
          </a:xfrm>
          <a:prstGeom prst="straightConnector1">
            <a:avLst/>
          </a:prstGeom>
          <a:ln w="5715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779765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16</Words>
  <Application>Microsoft Office PowerPoint</Application>
  <PresentationFormat>Presentación en pantalla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Company>Luffi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Luffi</dc:creator>
  <cp:lastModifiedBy>Luffi</cp:lastModifiedBy>
  <cp:revision>5</cp:revision>
  <dcterms:created xsi:type="dcterms:W3CDTF">2015-12-07T18:24:07Z</dcterms:created>
  <dcterms:modified xsi:type="dcterms:W3CDTF">2015-12-07T18:38:44Z</dcterms:modified>
</cp:coreProperties>
</file>