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E1B0F5-208B-4832-BC1A-2D1A2F8001D1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44A670-E183-4A0E-8191-6BCF42DACFF1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jambre.gov.co/enjambre/groupicon/43700/medium/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665" y="352921"/>
            <a:ext cx="1995959" cy="199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Flecha izquierda y derecha"/>
          <p:cNvSpPr/>
          <p:nvPr/>
        </p:nvSpPr>
        <p:spPr>
          <a:xfrm>
            <a:off x="2483768" y="2348880"/>
            <a:ext cx="4032448" cy="2304256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3383868" y="32222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PROYECTO VERDE</a:t>
            </a:r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720730" y="2603351"/>
            <a:ext cx="1872208" cy="10324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6523468" y="2655496"/>
            <a:ext cx="1872208" cy="18722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1008762" y="285467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Observación Directa</a:t>
            </a:r>
            <a:endParaRPr lang="es-AR" dirty="0"/>
          </a:p>
        </p:txBody>
      </p:sp>
      <p:sp>
        <p:nvSpPr>
          <p:cNvPr id="10" name="9 Elipse"/>
          <p:cNvSpPr/>
          <p:nvPr/>
        </p:nvSpPr>
        <p:spPr>
          <a:xfrm>
            <a:off x="759559" y="3713625"/>
            <a:ext cx="1872208" cy="103241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1008762" y="40451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1008762" y="3501008"/>
            <a:ext cx="1402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FF0000"/>
                </a:solidFill>
              </a:rPr>
              <a:t>INSTRUMENTOS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966101" y="2292765"/>
            <a:ext cx="1402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FF0000"/>
                </a:solidFill>
              </a:rPr>
              <a:t>ENFOQUE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640907" y="3110853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CUALITATIVO DE TIPO EXPERIMENTAL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59559" y="5877272"/>
            <a:ext cx="302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IE ALIRIO VERGEL PACHECO - SARDINATA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710132160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2015-12-07T16:15:56Z</dcterms:created>
  <dcterms:modified xsi:type="dcterms:W3CDTF">2015-12-07T16:26:04Z</dcterms:modified>
</cp:coreProperties>
</file>