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6E1B0F5-208B-4832-BC1A-2D1A2F8001D1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444A670-E183-4A0E-8191-6BCF42DACFF1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njambre.gov.co/enjambre/groupicon/43700/medium/Arr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665" y="352921"/>
            <a:ext cx="1995959" cy="1995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Flecha izquierda y derecha"/>
          <p:cNvSpPr/>
          <p:nvPr/>
        </p:nvSpPr>
        <p:spPr>
          <a:xfrm>
            <a:off x="2483768" y="2348880"/>
            <a:ext cx="4032448" cy="2304256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3383868" y="322226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PROYECTO VERDE</a:t>
            </a:r>
            <a:endParaRPr lang="es-AR" dirty="0"/>
          </a:p>
        </p:txBody>
      </p:sp>
      <p:sp>
        <p:nvSpPr>
          <p:cNvPr id="6" name="5 Elipse"/>
          <p:cNvSpPr/>
          <p:nvPr/>
        </p:nvSpPr>
        <p:spPr>
          <a:xfrm>
            <a:off x="720730" y="2603351"/>
            <a:ext cx="1872208" cy="103241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6523468" y="2655496"/>
            <a:ext cx="1872208" cy="187220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1008762" y="2854677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Observación Directa</a:t>
            </a:r>
            <a:endParaRPr lang="es-AR" dirty="0"/>
          </a:p>
        </p:txBody>
      </p:sp>
      <p:sp>
        <p:nvSpPr>
          <p:cNvPr id="10" name="9 Elipse"/>
          <p:cNvSpPr/>
          <p:nvPr/>
        </p:nvSpPr>
        <p:spPr>
          <a:xfrm>
            <a:off x="759559" y="3713625"/>
            <a:ext cx="1872208" cy="103241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1008762" y="40451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ENCUESTA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1008762" y="3501008"/>
            <a:ext cx="140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>
                <a:solidFill>
                  <a:srgbClr val="FF0000"/>
                </a:solidFill>
              </a:rPr>
              <a:t>INSTRUMENTOS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966101" y="2292765"/>
            <a:ext cx="140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>
                <a:solidFill>
                  <a:srgbClr val="FF0000"/>
                </a:solidFill>
              </a:rPr>
              <a:t>ENFOQUE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640907" y="3110853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CUALITATIVO DE TIPO EXPERIMENTAL</a:t>
            </a:r>
            <a:endParaRPr lang="es-AR" dirty="0"/>
          </a:p>
        </p:txBody>
      </p:sp>
      <p:sp>
        <p:nvSpPr>
          <p:cNvPr id="12" name="11 CuadroTexto"/>
          <p:cNvSpPr txBox="1"/>
          <p:nvPr/>
        </p:nvSpPr>
        <p:spPr>
          <a:xfrm>
            <a:off x="759559" y="5877272"/>
            <a:ext cx="3020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 smtClean="0"/>
              <a:t>IE ALIRIO VERGEL PACHECO - SARDINATA</a:t>
            </a:r>
            <a:endParaRPr lang="es-AR" sz="1200" dirty="0"/>
          </a:p>
        </p:txBody>
      </p:sp>
    </p:spTree>
    <p:extLst>
      <p:ext uri="{BB962C8B-B14F-4D97-AF65-F5344CB8AC3E}">
        <p14:creationId xmlns:p14="http://schemas.microsoft.com/office/powerpoint/2010/main" val="1710132160"/>
      </p:ext>
    </p:extLst>
  </p:cSld>
  <p:clrMapOvr>
    <a:masterClrMapping/>
  </p:clrMapOvr>
</p:sld>
</file>

<file path=ppt/theme/theme1.xml><?xml version="1.0" encoding="utf-8"?>
<a:theme xmlns:a="http://schemas.openxmlformats.org/drawingml/2006/main" name="Transmisión de listas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</TotalTime>
  <Words>17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Transmisión de listas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3</cp:revision>
  <dcterms:created xsi:type="dcterms:W3CDTF">2015-12-07T16:15:56Z</dcterms:created>
  <dcterms:modified xsi:type="dcterms:W3CDTF">2015-12-07T16:26:04Z</dcterms:modified>
</cp:coreProperties>
</file>