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6632"/>
    <a:srgbClr val="6264AA"/>
    <a:srgbClr val="7AD933"/>
    <a:srgbClr val="CC3DC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833094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376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37668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12736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69094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29587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637737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3110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06319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158735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1376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9FCB95-06D7-498C-944B-9DB01B28486B}" type="datetimeFigureOut">
              <a:rPr lang="es-AR" smtClean="0"/>
              <a:t>07/12/2015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29CB47-AACD-4FF8-B202-E8CBD67BED4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24324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043608" y="2852936"/>
            <a:ext cx="1656184" cy="792088"/>
          </a:xfrm>
          <a:prstGeom prst="rect">
            <a:avLst/>
          </a:prstGeom>
          <a:solidFill>
            <a:srgbClr val="CC3DC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5" name="4 CuadroTexto"/>
          <p:cNvSpPr txBox="1"/>
          <p:nvPr/>
        </p:nvSpPr>
        <p:spPr>
          <a:xfrm>
            <a:off x="1291413" y="3048925"/>
            <a:ext cx="17281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000" dirty="0" smtClean="0"/>
              <a:t>ENCUESTA</a:t>
            </a:r>
            <a:endParaRPr lang="es-AR" sz="2000" dirty="0"/>
          </a:p>
        </p:txBody>
      </p:sp>
      <p:sp>
        <p:nvSpPr>
          <p:cNvPr id="6" name="5 Rectángulo redondeado"/>
          <p:cNvSpPr/>
          <p:nvPr/>
        </p:nvSpPr>
        <p:spPr>
          <a:xfrm>
            <a:off x="3491880" y="1844824"/>
            <a:ext cx="1728192" cy="864096"/>
          </a:xfrm>
          <a:prstGeom prst="roundRect">
            <a:avLst/>
          </a:prstGeom>
          <a:solidFill>
            <a:srgbClr val="7AD93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6 CuadroTexto"/>
          <p:cNvSpPr txBox="1"/>
          <p:nvPr/>
        </p:nvSpPr>
        <p:spPr>
          <a:xfrm>
            <a:off x="3779912" y="1988840"/>
            <a:ext cx="12241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10 preguntas</a:t>
            </a:r>
            <a:endParaRPr lang="es-AR" dirty="0"/>
          </a:p>
        </p:txBody>
      </p:sp>
      <p:sp>
        <p:nvSpPr>
          <p:cNvPr id="8" name="7 Elipse"/>
          <p:cNvSpPr/>
          <p:nvPr/>
        </p:nvSpPr>
        <p:spPr>
          <a:xfrm>
            <a:off x="3433370" y="3224378"/>
            <a:ext cx="1800200" cy="1332148"/>
          </a:xfrm>
          <a:prstGeom prst="ellipse">
            <a:avLst/>
          </a:prstGeom>
          <a:solidFill>
            <a:srgbClr val="6264A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8 CuadroTexto"/>
          <p:cNvSpPr txBox="1"/>
          <p:nvPr/>
        </p:nvSpPr>
        <p:spPr>
          <a:xfrm>
            <a:off x="3685398" y="3330278"/>
            <a:ext cx="129614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400" dirty="0" smtClean="0"/>
              <a:t>- Siempre</a:t>
            </a:r>
          </a:p>
          <a:p>
            <a:r>
              <a:rPr lang="es-ES_tradnl" sz="1400" dirty="0" smtClean="0"/>
              <a:t>- Casi siempre</a:t>
            </a:r>
          </a:p>
          <a:p>
            <a:r>
              <a:rPr lang="es-ES_tradnl" sz="1400" dirty="0" smtClean="0"/>
              <a:t>- Algunas veces</a:t>
            </a:r>
          </a:p>
          <a:p>
            <a:r>
              <a:rPr lang="es-ES_tradnl" sz="1400" dirty="0" smtClean="0"/>
              <a:t>- No se hace</a:t>
            </a:r>
          </a:p>
          <a:p>
            <a:r>
              <a:rPr lang="es-ES_tradnl" sz="1400" dirty="0" smtClean="0"/>
              <a:t>- No se</a:t>
            </a:r>
            <a:endParaRPr lang="es-AR" sz="1400" dirty="0"/>
          </a:p>
        </p:txBody>
      </p:sp>
      <p:cxnSp>
        <p:nvCxnSpPr>
          <p:cNvPr id="11" name="10 Conector recto de flecha"/>
          <p:cNvCxnSpPr/>
          <p:nvPr/>
        </p:nvCxnSpPr>
        <p:spPr>
          <a:xfrm flipV="1">
            <a:off x="2699792" y="2420888"/>
            <a:ext cx="733578" cy="80349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 de flecha"/>
          <p:cNvCxnSpPr>
            <a:endCxn id="8" idx="2"/>
          </p:cNvCxnSpPr>
          <p:nvPr/>
        </p:nvCxnSpPr>
        <p:spPr>
          <a:xfrm>
            <a:off x="2699792" y="3224378"/>
            <a:ext cx="733578" cy="666074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2771800" y="2635171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dirty="0" smtClean="0"/>
              <a:t>C</a:t>
            </a:r>
            <a:r>
              <a:rPr lang="es-ES_tradnl" sz="1400" dirty="0" smtClean="0"/>
              <a:t>on</a:t>
            </a:r>
            <a:endParaRPr lang="es-AR" sz="14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699792" y="3505332"/>
            <a:ext cx="7920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100" dirty="0" smtClean="0"/>
              <a:t>Tipo de </a:t>
            </a:r>
            <a:r>
              <a:rPr lang="es-ES_tradnl" sz="1100" dirty="0" err="1" smtClean="0"/>
              <a:t>respuesas</a:t>
            </a:r>
            <a:endParaRPr lang="es-AR" dirty="0"/>
          </a:p>
        </p:txBody>
      </p:sp>
      <p:sp>
        <p:nvSpPr>
          <p:cNvPr id="16" name="15 Placa"/>
          <p:cNvSpPr/>
          <p:nvPr/>
        </p:nvSpPr>
        <p:spPr>
          <a:xfrm>
            <a:off x="5786594" y="2690337"/>
            <a:ext cx="1800200" cy="1279882"/>
          </a:xfrm>
          <a:prstGeom prst="plaque">
            <a:avLst/>
          </a:prstGeom>
          <a:solidFill>
            <a:srgbClr val="DA663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7" name="16 CuadroTexto"/>
          <p:cNvSpPr txBox="1"/>
          <p:nvPr/>
        </p:nvSpPr>
        <p:spPr>
          <a:xfrm>
            <a:off x="6047184" y="2743254"/>
            <a:ext cx="12961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_tradnl" dirty="0" smtClean="0"/>
              <a:t>Zonas verdes y medio ambiente</a:t>
            </a:r>
            <a:endParaRPr lang="es-AR" dirty="0"/>
          </a:p>
        </p:txBody>
      </p:sp>
      <p:cxnSp>
        <p:nvCxnSpPr>
          <p:cNvPr id="19" name="18 Conector recto de flecha"/>
          <p:cNvCxnSpPr>
            <a:stCxn id="6" idx="3"/>
          </p:cNvCxnSpPr>
          <p:nvPr/>
        </p:nvCxnSpPr>
        <p:spPr>
          <a:xfrm>
            <a:off x="5220072" y="2276872"/>
            <a:ext cx="720080" cy="413465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>
            <a:stCxn id="8" idx="6"/>
          </p:cNvCxnSpPr>
          <p:nvPr/>
        </p:nvCxnSpPr>
        <p:spPr>
          <a:xfrm flipV="1">
            <a:off x="5233570" y="3645024"/>
            <a:ext cx="553024" cy="24542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 descr="http://www.enjambre.gov.co/enjambre/groupicon/43324/medium/Arra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9737" y="668865"/>
            <a:ext cx="2040055" cy="2040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21 CuadroTexto"/>
          <p:cNvSpPr txBox="1"/>
          <p:nvPr/>
        </p:nvSpPr>
        <p:spPr>
          <a:xfrm>
            <a:off x="4978272" y="3024323"/>
            <a:ext cx="92656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1000" dirty="0" smtClean="0"/>
              <a:t>Relacionadas con</a:t>
            </a:r>
            <a:endParaRPr lang="es-AR" sz="1000" dirty="0"/>
          </a:p>
        </p:txBody>
      </p:sp>
      <p:sp>
        <p:nvSpPr>
          <p:cNvPr id="23" name="22 CuadroTexto"/>
          <p:cNvSpPr txBox="1"/>
          <p:nvPr/>
        </p:nvSpPr>
        <p:spPr>
          <a:xfrm>
            <a:off x="3095836" y="668865"/>
            <a:ext cx="424749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b="1" dirty="0" smtClean="0">
                <a:latin typeface="Bradley Hand ITC" pitchFamily="66" charset="0"/>
              </a:rPr>
              <a:t>SARDIN@S CON ACTITUD Y CONCIENCIA AMBIENTAL</a:t>
            </a:r>
            <a:endParaRPr lang="es-AR" b="1" dirty="0">
              <a:latin typeface="Bradley Hand ITC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13223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35</Words>
  <Application>Microsoft Office PowerPoint</Application>
  <PresentationFormat>Presentación en pantalla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Company>Luffi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Luffi</dc:creator>
  <cp:lastModifiedBy>Luffi</cp:lastModifiedBy>
  <cp:revision>5</cp:revision>
  <dcterms:created xsi:type="dcterms:W3CDTF">2015-12-07T15:00:51Z</dcterms:created>
  <dcterms:modified xsi:type="dcterms:W3CDTF">2015-12-07T15:19:15Z</dcterms:modified>
</cp:coreProperties>
</file>