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5FCE2F-196A-475A-9B01-079BF2F4A9B8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6FEB68-0F7D-4CAA-936B-9696F4FBF1DB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jambre.gov.co/enjambre/groupicon/42084/medium/Arr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335" y="406477"/>
            <a:ext cx="5897547" cy="589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3347864" y="1340768"/>
            <a:ext cx="1944216" cy="7903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3527884" y="141277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Herramientas utilizadas</a:t>
            </a:r>
            <a:endParaRPr lang="es-AR" dirty="0"/>
          </a:p>
        </p:txBody>
      </p:sp>
      <p:sp>
        <p:nvSpPr>
          <p:cNvPr id="7" name="6 Rectángulo redondeado"/>
          <p:cNvSpPr/>
          <p:nvPr/>
        </p:nvSpPr>
        <p:spPr>
          <a:xfrm>
            <a:off x="1763688" y="2564904"/>
            <a:ext cx="1944216" cy="7903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1913620" y="2636911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Observación Directa</a:t>
            </a:r>
            <a:endParaRPr lang="es-AR" dirty="0"/>
          </a:p>
        </p:txBody>
      </p:sp>
      <p:sp>
        <p:nvSpPr>
          <p:cNvPr id="9" name="8 Rectángulo redondeado"/>
          <p:cNvSpPr/>
          <p:nvPr/>
        </p:nvSpPr>
        <p:spPr>
          <a:xfrm>
            <a:off x="4932040" y="2564904"/>
            <a:ext cx="1944216" cy="7903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5274599" y="277541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Encuesta</a:t>
            </a:r>
            <a:endParaRPr lang="es-AR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539092" y="4149080"/>
            <a:ext cx="1764196" cy="12723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3719112" y="4221087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Verificar el nivel de pensamiento numérico</a:t>
            </a:r>
            <a:endParaRPr lang="es-AR" dirty="0"/>
          </a:p>
        </p:txBody>
      </p:sp>
      <p:cxnSp>
        <p:nvCxnSpPr>
          <p:cNvPr id="14" name="13 Conector recto de flecha"/>
          <p:cNvCxnSpPr>
            <a:endCxn id="7" idx="0"/>
          </p:cNvCxnSpPr>
          <p:nvPr/>
        </p:nvCxnSpPr>
        <p:spPr>
          <a:xfrm flipH="1">
            <a:off x="2735796" y="2059106"/>
            <a:ext cx="762000" cy="50579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endCxn id="9" idx="0"/>
          </p:cNvCxnSpPr>
          <p:nvPr/>
        </p:nvCxnSpPr>
        <p:spPr>
          <a:xfrm>
            <a:off x="5210422" y="2059106"/>
            <a:ext cx="693726" cy="50579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2766997" y="3355251"/>
            <a:ext cx="772095" cy="79382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5112060" y="3355251"/>
            <a:ext cx="792088" cy="79382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2195736" y="3645024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50" dirty="0" smtClean="0"/>
              <a:t>En busca de</a:t>
            </a:r>
            <a:endParaRPr lang="es-AR" sz="105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508104" y="3752165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50" dirty="0" smtClean="0"/>
              <a:t>En busca de</a:t>
            </a:r>
            <a:endParaRPr lang="es-AR" sz="105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962297" y="6179040"/>
            <a:ext cx="509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accent1">
                    <a:lumMod val="50000"/>
                  </a:schemeClr>
                </a:solidFill>
              </a:rPr>
              <a:t>LOS TRANSFORMERS DE LA MATEMÁTICA</a:t>
            </a:r>
            <a:endParaRPr lang="es-A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00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</TotalTime>
  <Words>22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3</cp:revision>
  <dcterms:created xsi:type="dcterms:W3CDTF">2015-12-06T18:23:01Z</dcterms:created>
  <dcterms:modified xsi:type="dcterms:W3CDTF">2015-12-06T18:33:52Z</dcterms:modified>
</cp:coreProperties>
</file>