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E35E371-56AC-4E80-8F6C-073D23695903}" type="datetimeFigureOut">
              <a:rPr lang="es-AR" smtClean="0"/>
              <a:t>06/12/2015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AEC9AAF-7903-44A1-8D6E-3CF0637FBE4A}" type="slidenum">
              <a:rPr lang="es-AR" smtClean="0"/>
              <a:t>‹Nº›</a:t>
            </a:fld>
            <a:endParaRPr lang="es-AR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5E371-56AC-4E80-8F6C-073D23695903}" type="datetimeFigureOut">
              <a:rPr lang="es-AR" smtClean="0"/>
              <a:t>06/12/2015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C9AAF-7903-44A1-8D6E-3CF0637FBE4A}" type="slidenum">
              <a:rPr lang="es-AR" smtClean="0"/>
              <a:t>‹Nº›</a:t>
            </a:fld>
            <a:endParaRPr lang="es-AR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5E371-56AC-4E80-8F6C-073D23695903}" type="datetimeFigureOut">
              <a:rPr lang="es-AR" smtClean="0"/>
              <a:t>06/12/2015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C9AAF-7903-44A1-8D6E-3CF0637FBE4A}" type="slidenum">
              <a:rPr lang="es-AR" smtClean="0"/>
              <a:t>‹Nº›</a:t>
            </a:fld>
            <a:endParaRPr lang="es-AR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5E371-56AC-4E80-8F6C-073D23695903}" type="datetimeFigureOut">
              <a:rPr lang="es-AR" smtClean="0"/>
              <a:t>06/12/2015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C9AAF-7903-44A1-8D6E-3CF0637FBE4A}" type="slidenum">
              <a:rPr lang="es-AR" smtClean="0"/>
              <a:t>‹Nº›</a:t>
            </a:fld>
            <a:endParaRPr lang="es-AR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5E371-56AC-4E80-8F6C-073D23695903}" type="datetimeFigureOut">
              <a:rPr lang="es-AR" smtClean="0"/>
              <a:t>06/12/2015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C9AAF-7903-44A1-8D6E-3CF0637FBE4A}" type="slidenum">
              <a:rPr lang="es-AR" smtClean="0"/>
              <a:t>‹Nº›</a:t>
            </a:fld>
            <a:endParaRPr lang="es-A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5E371-56AC-4E80-8F6C-073D23695903}" type="datetimeFigureOut">
              <a:rPr lang="es-AR" smtClean="0"/>
              <a:t>06/12/2015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C9AAF-7903-44A1-8D6E-3CF0637FBE4A}" type="slidenum">
              <a:rPr lang="es-AR" smtClean="0"/>
              <a:t>‹Nº›</a:t>
            </a:fld>
            <a:endParaRPr lang="es-AR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5E371-56AC-4E80-8F6C-073D23695903}" type="datetimeFigureOut">
              <a:rPr lang="es-AR" smtClean="0"/>
              <a:t>06/12/2015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C9AAF-7903-44A1-8D6E-3CF0637FBE4A}" type="slidenum">
              <a:rPr lang="es-AR" smtClean="0"/>
              <a:t>‹Nº›</a:t>
            </a:fld>
            <a:endParaRPr lang="es-AR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5E371-56AC-4E80-8F6C-073D23695903}" type="datetimeFigureOut">
              <a:rPr lang="es-AR" smtClean="0"/>
              <a:t>06/12/2015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C9AAF-7903-44A1-8D6E-3CF0637FBE4A}" type="slidenum">
              <a:rPr lang="es-AR" smtClean="0"/>
              <a:t>‹Nº›</a:t>
            </a:fld>
            <a:endParaRPr lang="es-AR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5E371-56AC-4E80-8F6C-073D23695903}" type="datetimeFigureOut">
              <a:rPr lang="es-AR" smtClean="0"/>
              <a:t>06/12/2015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C9AAF-7903-44A1-8D6E-3CF0637FBE4A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5E371-56AC-4E80-8F6C-073D23695903}" type="datetimeFigureOut">
              <a:rPr lang="es-AR" smtClean="0"/>
              <a:t>06/12/2015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C9AAF-7903-44A1-8D6E-3CF0637FBE4A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5E371-56AC-4E80-8F6C-073D23695903}" type="datetimeFigureOut">
              <a:rPr lang="es-AR" smtClean="0"/>
              <a:t>06/12/2015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C9AAF-7903-44A1-8D6E-3CF0637FBE4A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FE35E371-56AC-4E80-8F6C-073D23695903}" type="datetimeFigureOut">
              <a:rPr lang="es-AR" smtClean="0"/>
              <a:t>06/12/2015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2AEC9AAF-7903-44A1-8D6E-3CF0637FBE4A}" type="slidenum">
              <a:rPr lang="es-AR" smtClean="0"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539552" y="2348880"/>
            <a:ext cx="2232248" cy="936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4 CuadroTexto"/>
          <p:cNvSpPr txBox="1"/>
          <p:nvPr/>
        </p:nvSpPr>
        <p:spPr>
          <a:xfrm>
            <a:off x="827584" y="2493766"/>
            <a:ext cx="194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Herramientas de Investigación</a:t>
            </a:r>
            <a:endParaRPr lang="es-AR" dirty="0"/>
          </a:p>
        </p:txBody>
      </p:sp>
      <p:sp>
        <p:nvSpPr>
          <p:cNvPr id="6" name="5 Rectángulo redondeado"/>
          <p:cNvSpPr/>
          <p:nvPr/>
        </p:nvSpPr>
        <p:spPr>
          <a:xfrm>
            <a:off x="3322178" y="1196752"/>
            <a:ext cx="2232248" cy="936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" name="6 Rectángulo redondeado"/>
          <p:cNvSpPr/>
          <p:nvPr/>
        </p:nvSpPr>
        <p:spPr>
          <a:xfrm>
            <a:off x="3322178" y="3284984"/>
            <a:ext cx="2232248" cy="936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" name="7 CuadroTexto"/>
          <p:cNvSpPr txBox="1"/>
          <p:nvPr/>
        </p:nvSpPr>
        <p:spPr>
          <a:xfrm>
            <a:off x="3563888" y="1340768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dirty="0" smtClean="0"/>
              <a:t>Observación Directa</a:t>
            </a:r>
            <a:endParaRPr lang="es-AR" dirty="0"/>
          </a:p>
        </p:txBody>
      </p:sp>
      <p:sp>
        <p:nvSpPr>
          <p:cNvPr id="9" name="8 CuadroTexto"/>
          <p:cNvSpPr txBox="1"/>
          <p:nvPr/>
        </p:nvSpPr>
        <p:spPr>
          <a:xfrm>
            <a:off x="3568825" y="3568370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dirty="0" smtClean="0"/>
              <a:t>Encuesta</a:t>
            </a:r>
            <a:endParaRPr lang="es-AR" dirty="0"/>
          </a:p>
        </p:txBody>
      </p:sp>
      <p:sp>
        <p:nvSpPr>
          <p:cNvPr id="11" name="10 Rectángulo redondeado"/>
          <p:cNvSpPr/>
          <p:nvPr/>
        </p:nvSpPr>
        <p:spPr>
          <a:xfrm>
            <a:off x="6300192" y="1195881"/>
            <a:ext cx="2232248" cy="936104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2" name="11 CuadroTexto"/>
          <p:cNvSpPr txBox="1"/>
          <p:nvPr/>
        </p:nvSpPr>
        <p:spPr>
          <a:xfrm>
            <a:off x="6516216" y="1209526"/>
            <a:ext cx="1800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 smtClean="0"/>
              <a:t>Revisión de historiales </a:t>
            </a:r>
            <a:r>
              <a:rPr lang="es-CO" sz="1400" dirty="0"/>
              <a:t>de algunos café internet</a:t>
            </a:r>
            <a:endParaRPr lang="es-AR" sz="1400" dirty="0"/>
          </a:p>
        </p:txBody>
      </p:sp>
      <p:cxnSp>
        <p:nvCxnSpPr>
          <p:cNvPr id="14" name="13 Conector recto de flecha"/>
          <p:cNvCxnSpPr>
            <a:stCxn id="4" idx="3"/>
          </p:cNvCxnSpPr>
          <p:nvPr/>
        </p:nvCxnSpPr>
        <p:spPr>
          <a:xfrm flipV="1">
            <a:off x="2771800" y="1987099"/>
            <a:ext cx="550378" cy="829833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 de flecha"/>
          <p:cNvCxnSpPr>
            <a:endCxn id="7" idx="1"/>
          </p:cNvCxnSpPr>
          <p:nvPr/>
        </p:nvCxnSpPr>
        <p:spPr>
          <a:xfrm>
            <a:off x="2771800" y="2908683"/>
            <a:ext cx="550378" cy="844353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 de flecha"/>
          <p:cNvCxnSpPr>
            <a:stCxn id="6" idx="3"/>
            <a:endCxn id="11" idx="1"/>
          </p:cNvCxnSpPr>
          <p:nvPr/>
        </p:nvCxnSpPr>
        <p:spPr>
          <a:xfrm flipV="1">
            <a:off x="5554426" y="1663933"/>
            <a:ext cx="745766" cy="871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Rectángulo redondeado"/>
          <p:cNvSpPr/>
          <p:nvPr/>
        </p:nvSpPr>
        <p:spPr>
          <a:xfrm>
            <a:off x="6300192" y="3173705"/>
            <a:ext cx="2232248" cy="307777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0" name="19 CuadroTexto"/>
          <p:cNvSpPr txBox="1"/>
          <p:nvPr/>
        </p:nvSpPr>
        <p:spPr>
          <a:xfrm>
            <a:off x="6516216" y="3173705"/>
            <a:ext cx="1800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 smtClean="0"/>
              <a:t>Con 13 preguntas </a:t>
            </a:r>
            <a:endParaRPr lang="es-AR" sz="1400" dirty="0"/>
          </a:p>
        </p:txBody>
      </p:sp>
      <p:sp>
        <p:nvSpPr>
          <p:cNvPr id="21" name="20 Rectángulo redondeado"/>
          <p:cNvSpPr/>
          <p:nvPr/>
        </p:nvSpPr>
        <p:spPr>
          <a:xfrm>
            <a:off x="6300192" y="4091590"/>
            <a:ext cx="2232248" cy="523219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2" name="21 CuadroTexto"/>
          <p:cNvSpPr txBox="1"/>
          <p:nvPr/>
        </p:nvSpPr>
        <p:spPr>
          <a:xfrm>
            <a:off x="6516216" y="4091589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 smtClean="0"/>
              <a:t>20 personas del casco urbano</a:t>
            </a:r>
            <a:endParaRPr lang="es-AR" sz="1400" dirty="0"/>
          </a:p>
        </p:txBody>
      </p:sp>
      <p:cxnSp>
        <p:nvCxnSpPr>
          <p:cNvPr id="23" name="22 Conector recto de flecha"/>
          <p:cNvCxnSpPr>
            <a:endCxn id="19" idx="1"/>
          </p:cNvCxnSpPr>
          <p:nvPr/>
        </p:nvCxnSpPr>
        <p:spPr>
          <a:xfrm flipV="1">
            <a:off x="5554426" y="3327594"/>
            <a:ext cx="745766" cy="270745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recto de flecha"/>
          <p:cNvCxnSpPr>
            <a:endCxn id="21" idx="1"/>
          </p:cNvCxnSpPr>
          <p:nvPr/>
        </p:nvCxnSpPr>
        <p:spPr>
          <a:xfrm>
            <a:off x="5554426" y="3839116"/>
            <a:ext cx="745766" cy="514084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554426" y="3806897"/>
            <a:ext cx="10081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100" dirty="0" smtClean="0"/>
              <a:t>Aplicadas a </a:t>
            </a:r>
            <a:endParaRPr lang="es-AR" sz="1100" dirty="0"/>
          </a:p>
        </p:txBody>
      </p:sp>
      <p:sp>
        <p:nvSpPr>
          <p:cNvPr id="28" name="27 Rectángulo redondeado"/>
          <p:cNvSpPr/>
          <p:nvPr/>
        </p:nvSpPr>
        <p:spPr>
          <a:xfrm>
            <a:off x="6300192" y="2508485"/>
            <a:ext cx="2232248" cy="508501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9" name="28 CuadroTexto"/>
          <p:cNvSpPr txBox="1"/>
          <p:nvPr/>
        </p:nvSpPr>
        <p:spPr>
          <a:xfrm>
            <a:off x="6511254" y="2493766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 smtClean="0"/>
              <a:t>10 computadores al azar</a:t>
            </a:r>
            <a:endParaRPr lang="es-AR" sz="1400" dirty="0"/>
          </a:p>
        </p:txBody>
      </p:sp>
      <p:cxnSp>
        <p:nvCxnSpPr>
          <p:cNvPr id="30" name="29 Conector recto de flecha"/>
          <p:cNvCxnSpPr>
            <a:endCxn id="29" idx="0"/>
          </p:cNvCxnSpPr>
          <p:nvPr/>
        </p:nvCxnSpPr>
        <p:spPr>
          <a:xfrm>
            <a:off x="7408918" y="2164505"/>
            <a:ext cx="2436" cy="329261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31 CuadroTexto"/>
          <p:cNvSpPr txBox="1"/>
          <p:nvPr/>
        </p:nvSpPr>
        <p:spPr>
          <a:xfrm>
            <a:off x="2267744" y="5157192"/>
            <a:ext cx="46085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GI DE BUCARASICA AL CIBERESPACIO</a:t>
            </a:r>
          </a:p>
          <a:p>
            <a:endParaRPr lang="es-ES_tradnl" dirty="0"/>
          </a:p>
          <a:p>
            <a:r>
              <a:rPr lang="es-ES_tradnl" dirty="0" smtClean="0"/>
              <a:t>IE RAFAEL CELEDÓN -  BUCARASICA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3739205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rtoné">
  <a:themeElements>
    <a:clrScheme name="Cartoné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Cartoné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artoné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26</TotalTime>
  <Words>37</Words>
  <Application>Microsoft Office PowerPoint</Application>
  <PresentationFormat>Presentación en pantalla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Cartoné</vt:lpstr>
      <vt:lpstr>Presentación de PowerPoint</vt:lpstr>
    </vt:vector>
  </TitlesOfParts>
  <Company>Luffi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Luffi</dc:creator>
  <cp:lastModifiedBy>Luffi</cp:lastModifiedBy>
  <cp:revision>4</cp:revision>
  <dcterms:created xsi:type="dcterms:W3CDTF">2015-12-06T17:42:07Z</dcterms:created>
  <dcterms:modified xsi:type="dcterms:W3CDTF">2015-12-06T18:08:58Z</dcterms:modified>
</cp:coreProperties>
</file>