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35E371-56AC-4E80-8F6C-073D2369590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AEC9AAF-7903-44A1-8D6E-3CF0637FBE4A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2348880"/>
            <a:ext cx="223224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827584" y="249376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Herramientas de Investigación</a:t>
            </a:r>
            <a:endParaRPr lang="es-AR" dirty="0"/>
          </a:p>
        </p:txBody>
      </p:sp>
      <p:sp>
        <p:nvSpPr>
          <p:cNvPr id="6" name="5 Rectángulo redondeado"/>
          <p:cNvSpPr/>
          <p:nvPr/>
        </p:nvSpPr>
        <p:spPr>
          <a:xfrm>
            <a:off x="3322178" y="1196752"/>
            <a:ext cx="223224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Rectángulo redondeado"/>
          <p:cNvSpPr/>
          <p:nvPr/>
        </p:nvSpPr>
        <p:spPr>
          <a:xfrm>
            <a:off x="3322178" y="3284984"/>
            <a:ext cx="223224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3563888" y="134076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Observación Directa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3568825" y="356837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Encuesta</a:t>
            </a:r>
            <a:endParaRPr lang="es-AR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300192" y="1195881"/>
            <a:ext cx="2232248" cy="93610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6516216" y="1209526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Revisión de historiales </a:t>
            </a:r>
            <a:r>
              <a:rPr lang="es-CO" sz="1400" dirty="0"/>
              <a:t>de algunos café internet</a:t>
            </a:r>
            <a:endParaRPr lang="es-AR" sz="1400" dirty="0"/>
          </a:p>
        </p:txBody>
      </p:sp>
      <p:cxnSp>
        <p:nvCxnSpPr>
          <p:cNvPr id="14" name="13 Conector recto de flecha"/>
          <p:cNvCxnSpPr>
            <a:stCxn id="4" idx="3"/>
          </p:cNvCxnSpPr>
          <p:nvPr/>
        </p:nvCxnSpPr>
        <p:spPr>
          <a:xfrm flipV="1">
            <a:off x="2771800" y="1987099"/>
            <a:ext cx="550378" cy="82983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endCxn id="7" idx="1"/>
          </p:cNvCxnSpPr>
          <p:nvPr/>
        </p:nvCxnSpPr>
        <p:spPr>
          <a:xfrm>
            <a:off x="2771800" y="2908683"/>
            <a:ext cx="550378" cy="84435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6" idx="3"/>
            <a:endCxn id="11" idx="1"/>
          </p:cNvCxnSpPr>
          <p:nvPr/>
        </p:nvCxnSpPr>
        <p:spPr>
          <a:xfrm flipV="1">
            <a:off x="5554426" y="1663933"/>
            <a:ext cx="745766" cy="87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6300192" y="3173705"/>
            <a:ext cx="2232248" cy="30777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CuadroTexto"/>
          <p:cNvSpPr txBox="1"/>
          <p:nvPr/>
        </p:nvSpPr>
        <p:spPr>
          <a:xfrm>
            <a:off x="6516216" y="3173705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Con 13 preguntas </a:t>
            </a:r>
            <a:endParaRPr lang="es-AR" sz="14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6300192" y="4091590"/>
            <a:ext cx="2232248" cy="52321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CuadroTexto"/>
          <p:cNvSpPr txBox="1"/>
          <p:nvPr/>
        </p:nvSpPr>
        <p:spPr>
          <a:xfrm>
            <a:off x="6516216" y="409158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20 personas del casco urbano</a:t>
            </a:r>
            <a:endParaRPr lang="es-AR" sz="1400" dirty="0"/>
          </a:p>
        </p:txBody>
      </p:sp>
      <p:cxnSp>
        <p:nvCxnSpPr>
          <p:cNvPr id="23" name="22 Conector recto de flecha"/>
          <p:cNvCxnSpPr>
            <a:endCxn id="19" idx="1"/>
          </p:cNvCxnSpPr>
          <p:nvPr/>
        </p:nvCxnSpPr>
        <p:spPr>
          <a:xfrm flipV="1">
            <a:off x="5554426" y="3327594"/>
            <a:ext cx="745766" cy="27074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endCxn id="21" idx="1"/>
          </p:cNvCxnSpPr>
          <p:nvPr/>
        </p:nvCxnSpPr>
        <p:spPr>
          <a:xfrm>
            <a:off x="5554426" y="3839116"/>
            <a:ext cx="745766" cy="51408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5554426" y="3806897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/>
              <a:t>Aplicadas a </a:t>
            </a:r>
            <a:endParaRPr lang="es-AR" sz="1100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6300192" y="2508485"/>
            <a:ext cx="2232248" cy="5085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CuadroTexto"/>
          <p:cNvSpPr txBox="1"/>
          <p:nvPr/>
        </p:nvSpPr>
        <p:spPr>
          <a:xfrm>
            <a:off x="6511254" y="249376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10 computadores al azar</a:t>
            </a:r>
            <a:endParaRPr lang="es-AR" sz="1400" dirty="0"/>
          </a:p>
        </p:txBody>
      </p:sp>
      <p:cxnSp>
        <p:nvCxnSpPr>
          <p:cNvPr id="30" name="29 Conector recto de flecha"/>
          <p:cNvCxnSpPr>
            <a:endCxn id="29" idx="0"/>
          </p:cNvCxnSpPr>
          <p:nvPr/>
        </p:nvCxnSpPr>
        <p:spPr>
          <a:xfrm>
            <a:off x="7408918" y="2164505"/>
            <a:ext cx="2436" cy="32926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2267744" y="5157192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GI DE BUCARASICA AL CIBERESPACIO</a:t>
            </a:r>
          </a:p>
          <a:p>
            <a:endParaRPr lang="es-ES_tradnl" dirty="0"/>
          </a:p>
          <a:p>
            <a:r>
              <a:rPr lang="es-ES_tradnl" dirty="0" smtClean="0"/>
              <a:t>IE RAFAEL CELEDÓN -  BUCARASICA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73920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</TotalTime>
  <Words>37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Cartoné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4</cp:revision>
  <dcterms:created xsi:type="dcterms:W3CDTF">2015-12-06T17:42:07Z</dcterms:created>
  <dcterms:modified xsi:type="dcterms:W3CDTF">2015-12-06T18:08:58Z</dcterms:modified>
</cp:coreProperties>
</file>