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7C99C57-17E8-490E-99A6-629169C62E95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C235BAD9-DEB6-4EB3-A24C-8EC174069D7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99C57-17E8-490E-99A6-629169C62E95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5BAD9-DEB6-4EB3-A24C-8EC174069D7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99C57-17E8-490E-99A6-629169C62E95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5BAD9-DEB6-4EB3-A24C-8EC174069D7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99C57-17E8-490E-99A6-629169C62E95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5BAD9-DEB6-4EB3-A24C-8EC174069D7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99C57-17E8-490E-99A6-629169C62E95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5BAD9-DEB6-4EB3-A24C-8EC174069D7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99C57-17E8-490E-99A6-629169C62E95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5BAD9-DEB6-4EB3-A24C-8EC174069D77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99C57-17E8-490E-99A6-629169C62E95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5BAD9-DEB6-4EB3-A24C-8EC174069D77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99C57-17E8-490E-99A6-629169C62E95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5BAD9-DEB6-4EB3-A24C-8EC174069D7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99C57-17E8-490E-99A6-629169C62E95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5BAD9-DEB6-4EB3-A24C-8EC174069D7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7C99C57-17E8-490E-99A6-629169C62E95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C235BAD9-DEB6-4EB3-A24C-8EC174069D7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7C99C57-17E8-490E-99A6-629169C62E95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C235BAD9-DEB6-4EB3-A24C-8EC174069D77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7C99C57-17E8-490E-99A6-629169C62E95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C235BAD9-DEB6-4EB3-A24C-8EC174069D77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1619672" y="982534"/>
            <a:ext cx="1692188" cy="41997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CuadroTexto"/>
          <p:cNvSpPr txBox="1"/>
          <p:nvPr/>
        </p:nvSpPr>
        <p:spPr>
          <a:xfrm>
            <a:off x="1619672" y="982534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>
                <a:latin typeface="Agency FB" pitchFamily="34" charset="0"/>
              </a:rPr>
              <a:t>ENTREVISTA</a:t>
            </a:r>
            <a:endParaRPr lang="es-AR" dirty="0">
              <a:latin typeface="Agency FB" pitchFamily="34" charset="0"/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4932040" y="928008"/>
            <a:ext cx="1692188" cy="41997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CuadroTexto"/>
          <p:cNvSpPr txBox="1"/>
          <p:nvPr/>
        </p:nvSpPr>
        <p:spPr>
          <a:xfrm>
            <a:off x="4842030" y="953331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>
                <a:latin typeface="Agency FB" pitchFamily="34" charset="0"/>
              </a:rPr>
              <a:t>ENCUESTA</a:t>
            </a:r>
            <a:endParaRPr lang="es-AR" dirty="0">
              <a:latin typeface="Agency FB" pitchFamily="34" charset="0"/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1564254" y="1988840"/>
            <a:ext cx="1872208" cy="85796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9 CuadroTexto"/>
          <p:cNvSpPr txBox="1"/>
          <p:nvPr/>
        </p:nvSpPr>
        <p:spPr>
          <a:xfrm>
            <a:off x="1619672" y="2015805"/>
            <a:ext cx="1816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/>
              <a:t>T</a:t>
            </a:r>
            <a:r>
              <a:rPr lang="es-AR" sz="1200" dirty="0" smtClean="0"/>
              <a:t>écnica de recogida de información en la investigación de tipo cualitativo</a:t>
            </a:r>
            <a:endParaRPr lang="es-AR" sz="1200" dirty="0"/>
          </a:p>
        </p:txBody>
      </p:sp>
      <p:sp>
        <p:nvSpPr>
          <p:cNvPr id="12" name="11 Rectángulo redondeado"/>
          <p:cNvSpPr/>
          <p:nvPr/>
        </p:nvSpPr>
        <p:spPr>
          <a:xfrm>
            <a:off x="4932040" y="1988840"/>
            <a:ext cx="1872208" cy="85796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AR" sz="1400" dirty="0" smtClean="0"/>
              <a:t>Permite </a:t>
            </a:r>
            <a:r>
              <a:rPr lang="es-AR" sz="1400" dirty="0"/>
              <a:t>obtener y elaborar datos de modo rápido y eficaz</a:t>
            </a:r>
            <a:endParaRPr lang="es-AR" dirty="0"/>
          </a:p>
        </p:txBody>
      </p:sp>
      <p:sp>
        <p:nvSpPr>
          <p:cNvPr id="13" name="12 Flecha abajo"/>
          <p:cNvSpPr/>
          <p:nvPr/>
        </p:nvSpPr>
        <p:spPr>
          <a:xfrm>
            <a:off x="2294041" y="1407933"/>
            <a:ext cx="234026" cy="5863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3 Flecha abajo"/>
          <p:cNvSpPr/>
          <p:nvPr/>
        </p:nvSpPr>
        <p:spPr>
          <a:xfrm>
            <a:off x="5751131" y="1399500"/>
            <a:ext cx="234026" cy="5863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14 Rectángulo redondeado"/>
          <p:cNvSpPr/>
          <p:nvPr/>
        </p:nvSpPr>
        <p:spPr>
          <a:xfrm>
            <a:off x="2915816" y="3429000"/>
            <a:ext cx="2520280" cy="1008112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" name="15 CuadroTexto"/>
          <p:cNvSpPr txBox="1"/>
          <p:nvPr/>
        </p:nvSpPr>
        <p:spPr>
          <a:xfrm>
            <a:off x="3059832" y="3573016"/>
            <a:ext cx="23042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/>
              <a:t>Familias de la comunidad educativa y funcionarios de la </a:t>
            </a:r>
            <a:r>
              <a:rPr lang="es-ES_tradnl" sz="1400" dirty="0" err="1" smtClean="0"/>
              <a:t>Alcaldia</a:t>
            </a:r>
            <a:r>
              <a:rPr lang="es-ES_tradnl" sz="1400" dirty="0" smtClean="0"/>
              <a:t> Municipal</a:t>
            </a:r>
            <a:endParaRPr lang="es-AR" sz="1400" dirty="0"/>
          </a:p>
        </p:txBody>
      </p:sp>
      <p:cxnSp>
        <p:nvCxnSpPr>
          <p:cNvPr id="18" name="17 Conector recto de flecha"/>
          <p:cNvCxnSpPr>
            <a:stCxn id="9" idx="2"/>
          </p:cNvCxnSpPr>
          <p:nvPr/>
        </p:nvCxnSpPr>
        <p:spPr>
          <a:xfrm>
            <a:off x="2500358" y="2846802"/>
            <a:ext cx="703490" cy="58219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 flipH="1">
            <a:off x="5004048" y="2846802"/>
            <a:ext cx="887048" cy="58219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Elipse"/>
          <p:cNvSpPr/>
          <p:nvPr/>
        </p:nvSpPr>
        <p:spPr>
          <a:xfrm>
            <a:off x="3203848" y="4869160"/>
            <a:ext cx="2160240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2" name="21 CuadroTexto"/>
          <p:cNvSpPr txBox="1"/>
          <p:nvPr/>
        </p:nvSpPr>
        <p:spPr>
          <a:xfrm>
            <a:off x="3624777" y="4968170"/>
            <a:ext cx="13681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/>
              <a:t>Tabulación, gráficos y análisis de los resultados</a:t>
            </a:r>
            <a:endParaRPr lang="es-AR" sz="1400" dirty="0"/>
          </a:p>
        </p:txBody>
      </p:sp>
      <p:sp>
        <p:nvSpPr>
          <p:cNvPr id="23" name="22 Flecha abajo"/>
          <p:cNvSpPr/>
          <p:nvPr/>
        </p:nvSpPr>
        <p:spPr>
          <a:xfrm>
            <a:off x="4074827" y="4437112"/>
            <a:ext cx="234026" cy="432048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4" name="23 CuadroTexto"/>
          <p:cNvSpPr txBox="1"/>
          <p:nvPr/>
        </p:nvSpPr>
        <p:spPr>
          <a:xfrm>
            <a:off x="5985157" y="3717032"/>
            <a:ext cx="20432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 smtClean="0"/>
              <a:t>FOMENTADORES DE UNA NUEVA CULTURA HACIA NUESTRO ENTORNO</a:t>
            </a:r>
          </a:p>
          <a:p>
            <a:r>
              <a:rPr lang="es-ES_tradnl" sz="1600" dirty="0" smtClean="0"/>
              <a:t>IE RAFAEL CELEDÓN - BUCARASICA</a:t>
            </a:r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8394530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13</TotalTime>
  <Words>51</Words>
  <Application>Microsoft Office PowerPoint</Application>
  <PresentationFormat>Presentación en pantalla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Chincheta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5</cp:revision>
  <dcterms:created xsi:type="dcterms:W3CDTF">2015-12-06T17:09:46Z</dcterms:created>
  <dcterms:modified xsi:type="dcterms:W3CDTF">2015-12-06T17:22:51Z</dcterms:modified>
</cp:coreProperties>
</file>