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s-A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26F3B-2F3D-402E-BA98-8AC021C74699}" type="datetimeFigureOut">
              <a:rPr lang="es-AR" smtClean="0"/>
              <a:t>06/12/2015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4BF852-090E-41B8-81C0-09E595A7BD5F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7072133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26F3B-2F3D-402E-BA98-8AC021C74699}" type="datetimeFigureOut">
              <a:rPr lang="es-AR" smtClean="0"/>
              <a:t>06/12/2015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4BF852-090E-41B8-81C0-09E595A7BD5F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40542479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26F3B-2F3D-402E-BA98-8AC021C74699}" type="datetimeFigureOut">
              <a:rPr lang="es-AR" smtClean="0"/>
              <a:t>06/12/2015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4BF852-090E-41B8-81C0-09E595A7BD5F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6127356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26F3B-2F3D-402E-BA98-8AC021C74699}" type="datetimeFigureOut">
              <a:rPr lang="es-AR" smtClean="0"/>
              <a:t>06/12/2015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4BF852-090E-41B8-81C0-09E595A7BD5F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8952577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26F3B-2F3D-402E-BA98-8AC021C74699}" type="datetimeFigureOut">
              <a:rPr lang="es-AR" smtClean="0"/>
              <a:t>06/12/2015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4BF852-090E-41B8-81C0-09E595A7BD5F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7472486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26F3B-2F3D-402E-BA98-8AC021C74699}" type="datetimeFigureOut">
              <a:rPr lang="es-AR" smtClean="0"/>
              <a:t>06/12/2015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4BF852-090E-41B8-81C0-09E595A7BD5F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8549820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26F3B-2F3D-402E-BA98-8AC021C74699}" type="datetimeFigureOut">
              <a:rPr lang="es-AR" smtClean="0"/>
              <a:t>06/12/2015</a:t>
            </a:fld>
            <a:endParaRPr lang="es-AR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4BF852-090E-41B8-81C0-09E595A7BD5F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6016835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26F3B-2F3D-402E-BA98-8AC021C74699}" type="datetimeFigureOut">
              <a:rPr lang="es-AR" smtClean="0"/>
              <a:t>06/12/2015</a:t>
            </a:fld>
            <a:endParaRPr lang="es-AR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4BF852-090E-41B8-81C0-09E595A7BD5F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42911051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26F3B-2F3D-402E-BA98-8AC021C74699}" type="datetimeFigureOut">
              <a:rPr lang="es-AR" smtClean="0"/>
              <a:t>06/12/2015</a:t>
            </a:fld>
            <a:endParaRPr lang="es-AR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4BF852-090E-41B8-81C0-09E595A7BD5F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40181288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26F3B-2F3D-402E-BA98-8AC021C74699}" type="datetimeFigureOut">
              <a:rPr lang="es-AR" smtClean="0"/>
              <a:t>06/12/2015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4BF852-090E-41B8-81C0-09E595A7BD5F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4854510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AR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26F3B-2F3D-402E-BA98-8AC021C74699}" type="datetimeFigureOut">
              <a:rPr lang="es-AR" smtClean="0"/>
              <a:t>06/12/2015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4BF852-090E-41B8-81C0-09E595A7BD5F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6021613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C26F3B-2F3D-402E-BA98-8AC021C74699}" type="datetimeFigureOut">
              <a:rPr lang="es-AR" smtClean="0"/>
              <a:t>06/12/2015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4BF852-090E-41B8-81C0-09E595A7BD5F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1332276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A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2988826" y="610638"/>
            <a:ext cx="29023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CO" b="1" dirty="0"/>
              <a:t>INVESTIGADORES  BÚCAROS</a:t>
            </a:r>
            <a:endParaRPr lang="es-AR" dirty="0"/>
          </a:p>
        </p:txBody>
      </p:sp>
      <p:sp>
        <p:nvSpPr>
          <p:cNvPr id="5" name="4 Nube"/>
          <p:cNvSpPr/>
          <p:nvPr/>
        </p:nvSpPr>
        <p:spPr>
          <a:xfrm>
            <a:off x="3347864" y="1268760"/>
            <a:ext cx="2088232" cy="1008112"/>
          </a:xfrm>
          <a:prstGeom prst="cloud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6" name="5 CuadroTexto"/>
          <p:cNvSpPr txBox="1"/>
          <p:nvPr/>
        </p:nvSpPr>
        <p:spPr>
          <a:xfrm>
            <a:off x="3779912" y="1484784"/>
            <a:ext cx="12241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sz="1200" dirty="0" smtClean="0"/>
              <a:t>Instrumento de recolección de información</a:t>
            </a:r>
            <a:endParaRPr lang="es-AR" sz="1200" dirty="0"/>
          </a:p>
        </p:txBody>
      </p:sp>
      <p:sp>
        <p:nvSpPr>
          <p:cNvPr id="7" name="6 Nube"/>
          <p:cNvSpPr/>
          <p:nvPr/>
        </p:nvSpPr>
        <p:spPr>
          <a:xfrm>
            <a:off x="3500264" y="2708920"/>
            <a:ext cx="2088232" cy="1008112"/>
          </a:xfrm>
          <a:prstGeom prst="cloud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8" name="7 CuadroTexto"/>
          <p:cNvSpPr txBox="1"/>
          <p:nvPr/>
        </p:nvSpPr>
        <p:spPr>
          <a:xfrm>
            <a:off x="3932312" y="3074476"/>
            <a:ext cx="122413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sz="1600" dirty="0" smtClean="0"/>
              <a:t>ENTREVISTA</a:t>
            </a:r>
            <a:endParaRPr lang="es-AR" sz="1600" dirty="0"/>
          </a:p>
        </p:txBody>
      </p:sp>
      <p:sp>
        <p:nvSpPr>
          <p:cNvPr id="9" name="8 Nube"/>
          <p:cNvSpPr/>
          <p:nvPr/>
        </p:nvSpPr>
        <p:spPr>
          <a:xfrm>
            <a:off x="3146407" y="4525887"/>
            <a:ext cx="2088232" cy="1008112"/>
          </a:xfrm>
          <a:prstGeom prst="cloud">
            <a:avLst/>
          </a:prstGeom>
          <a:solidFill>
            <a:schemeClr val="bg2">
              <a:lumMod val="90000"/>
            </a:schemeClr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10" name="9 CuadroTexto"/>
          <p:cNvSpPr txBox="1"/>
          <p:nvPr/>
        </p:nvSpPr>
        <p:spPr>
          <a:xfrm>
            <a:off x="3578455" y="4733238"/>
            <a:ext cx="122413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sz="1600" dirty="0" smtClean="0"/>
              <a:t>Personas de mayor edad</a:t>
            </a:r>
            <a:endParaRPr lang="es-AR" sz="1600" dirty="0"/>
          </a:p>
        </p:txBody>
      </p:sp>
      <p:sp>
        <p:nvSpPr>
          <p:cNvPr id="11" name="10 Nube"/>
          <p:cNvSpPr/>
          <p:nvPr/>
        </p:nvSpPr>
        <p:spPr>
          <a:xfrm>
            <a:off x="5588496" y="3748607"/>
            <a:ext cx="2088232" cy="1008112"/>
          </a:xfrm>
          <a:prstGeom prst="cloud">
            <a:avLst/>
          </a:prstGeom>
          <a:solidFill>
            <a:schemeClr val="bg2">
              <a:lumMod val="90000"/>
            </a:schemeClr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12" name="11 CuadroTexto"/>
          <p:cNvSpPr txBox="1"/>
          <p:nvPr/>
        </p:nvSpPr>
        <p:spPr>
          <a:xfrm>
            <a:off x="6135452" y="5318013"/>
            <a:ext cx="12241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sz="1400" dirty="0" smtClean="0"/>
              <a:t>Sector urbano de </a:t>
            </a:r>
            <a:r>
              <a:rPr lang="es-ES_tradnl" sz="1400" dirty="0" err="1" smtClean="0"/>
              <a:t>Bucarasica</a:t>
            </a:r>
            <a:endParaRPr lang="es-AR" sz="1400" dirty="0"/>
          </a:p>
        </p:txBody>
      </p:sp>
      <p:sp>
        <p:nvSpPr>
          <p:cNvPr id="13" name="12 Nube"/>
          <p:cNvSpPr/>
          <p:nvPr/>
        </p:nvSpPr>
        <p:spPr>
          <a:xfrm>
            <a:off x="5703404" y="5075567"/>
            <a:ext cx="2088232" cy="1008112"/>
          </a:xfrm>
          <a:prstGeom prst="cloud">
            <a:avLst/>
          </a:prstGeom>
          <a:solidFill>
            <a:schemeClr val="bg2">
              <a:lumMod val="90000"/>
            </a:schemeClr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14" name="13 CuadroTexto"/>
          <p:cNvSpPr txBox="1"/>
          <p:nvPr/>
        </p:nvSpPr>
        <p:spPr>
          <a:xfrm>
            <a:off x="6020544" y="4002667"/>
            <a:ext cx="12241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sz="1400" dirty="0" smtClean="0"/>
              <a:t>Sector urbano de </a:t>
            </a:r>
            <a:r>
              <a:rPr lang="es-ES_tradnl" sz="1400" dirty="0" err="1" smtClean="0"/>
              <a:t>Bucarasica</a:t>
            </a:r>
            <a:endParaRPr lang="es-AR" sz="1400" dirty="0"/>
          </a:p>
        </p:txBody>
      </p:sp>
      <p:sp>
        <p:nvSpPr>
          <p:cNvPr id="15" name="14 CuadroTexto"/>
          <p:cNvSpPr txBox="1"/>
          <p:nvPr/>
        </p:nvSpPr>
        <p:spPr>
          <a:xfrm>
            <a:off x="6135452" y="5272389"/>
            <a:ext cx="12241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sz="1400" dirty="0" smtClean="0"/>
              <a:t>Pamplona y Cúcuta</a:t>
            </a:r>
            <a:endParaRPr lang="es-AR" sz="1400" dirty="0"/>
          </a:p>
        </p:txBody>
      </p:sp>
      <p:sp>
        <p:nvSpPr>
          <p:cNvPr id="16" name="15 Flecha abajo"/>
          <p:cNvSpPr/>
          <p:nvPr/>
        </p:nvSpPr>
        <p:spPr>
          <a:xfrm>
            <a:off x="4391980" y="2276872"/>
            <a:ext cx="152400" cy="432048"/>
          </a:xfrm>
          <a:prstGeom prst="downArrow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17" name="16 Flecha abajo"/>
          <p:cNvSpPr/>
          <p:nvPr/>
        </p:nvSpPr>
        <p:spPr>
          <a:xfrm>
            <a:off x="4468179" y="3761539"/>
            <a:ext cx="124245" cy="764348"/>
          </a:xfrm>
          <a:prstGeom prst="downArrow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cxnSp>
        <p:nvCxnSpPr>
          <p:cNvPr id="19" name="18 Conector recto de flecha"/>
          <p:cNvCxnSpPr/>
          <p:nvPr/>
        </p:nvCxnSpPr>
        <p:spPr>
          <a:xfrm flipV="1">
            <a:off x="5234639" y="4525887"/>
            <a:ext cx="353857" cy="207351"/>
          </a:xfrm>
          <a:prstGeom prst="straightConnector1">
            <a:avLst/>
          </a:prstGeom>
          <a:ln w="57150">
            <a:solidFill>
              <a:schemeClr val="accent6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19 Conector recto de flecha"/>
          <p:cNvCxnSpPr/>
          <p:nvPr/>
        </p:nvCxnSpPr>
        <p:spPr>
          <a:xfrm>
            <a:off x="5210110" y="5232970"/>
            <a:ext cx="493294" cy="301029"/>
          </a:xfrm>
          <a:prstGeom prst="straightConnector1">
            <a:avLst/>
          </a:prstGeom>
          <a:ln w="57150">
            <a:solidFill>
              <a:schemeClr val="accent6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21 CuadroTexto"/>
          <p:cNvSpPr txBox="1"/>
          <p:nvPr/>
        </p:nvSpPr>
        <p:spPr>
          <a:xfrm>
            <a:off x="3500265" y="3954820"/>
            <a:ext cx="93280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1100" dirty="0" smtClean="0"/>
              <a:t>Aplicarse a </a:t>
            </a:r>
            <a:endParaRPr lang="es-AR" sz="1100" dirty="0"/>
          </a:p>
        </p:txBody>
      </p:sp>
      <p:sp>
        <p:nvSpPr>
          <p:cNvPr id="23" name="22 CuadroTexto"/>
          <p:cNvSpPr txBox="1"/>
          <p:nvPr/>
        </p:nvSpPr>
        <p:spPr>
          <a:xfrm>
            <a:off x="5201354" y="4434819"/>
            <a:ext cx="93280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1100" dirty="0" smtClean="0"/>
              <a:t>del </a:t>
            </a:r>
            <a:endParaRPr lang="es-AR" sz="1100" dirty="0"/>
          </a:p>
        </p:txBody>
      </p:sp>
      <p:sp>
        <p:nvSpPr>
          <p:cNvPr id="24" name="23 CuadroTexto"/>
          <p:cNvSpPr txBox="1"/>
          <p:nvPr/>
        </p:nvSpPr>
        <p:spPr>
          <a:xfrm>
            <a:off x="5237003" y="5121612"/>
            <a:ext cx="932802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1100" dirty="0" smtClean="0"/>
              <a:t>De </a:t>
            </a:r>
            <a:r>
              <a:rPr lang="es-ES_tradnl" sz="1100" dirty="0" err="1" smtClean="0"/>
              <a:t>Bucarasica</a:t>
            </a:r>
            <a:r>
              <a:rPr lang="es-ES_tradnl" sz="1100" dirty="0" smtClean="0"/>
              <a:t> que viven en</a:t>
            </a:r>
            <a:endParaRPr lang="es-AR" sz="1100" dirty="0"/>
          </a:p>
        </p:txBody>
      </p:sp>
      <p:pic>
        <p:nvPicPr>
          <p:cNvPr id="1026" name="Picture 2" descr="http://www.enjambre.gov.co/enjambre/groupicon/44130/medium/Array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7243" y="2012874"/>
            <a:ext cx="2239789" cy="22397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7097719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31</Words>
  <Application>Microsoft Office PowerPoint</Application>
  <PresentationFormat>Presentación en pantalla (4:3)</PresentationFormat>
  <Paragraphs>10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Tema de Office</vt:lpstr>
      <vt:lpstr>Presentación de PowerPoint</vt:lpstr>
    </vt:vector>
  </TitlesOfParts>
  <Company>Luffi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Luffi</dc:creator>
  <cp:lastModifiedBy>Luffi</cp:lastModifiedBy>
  <cp:revision>6</cp:revision>
  <dcterms:created xsi:type="dcterms:W3CDTF">2015-12-06T16:39:19Z</dcterms:created>
  <dcterms:modified xsi:type="dcterms:W3CDTF">2015-12-06T16:57:11Z</dcterms:modified>
</cp:coreProperties>
</file>