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721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42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273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52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724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49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168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110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812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545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216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6F3B-2F3D-402E-BA98-8AC021C74699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F852-090E-41B8-81C0-09E595A7BD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322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88826" y="610638"/>
            <a:ext cx="2902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INVESTIGADORES  BÚCAROS</a:t>
            </a:r>
            <a:endParaRPr lang="es-AR" dirty="0"/>
          </a:p>
        </p:txBody>
      </p:sp>
      <p:sp>
        <p:nvSpPr>
          <p:cNvPr id="5" name="4 Nube"/>
          <p:cNvSpPr/>
          <p:nvPr/>
        </p:nvSpPr>
        <p:spPr>
          <a:xfrm>
            <a:off x="3347864" y="1268760"/>
            <a:ext cx="2088232" cy="100811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3779912" y="148478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Instrumento de recolección de información</a:t>
            </a:r>
            <a:endParaRPr lang="es-AR" sz="1200" dirty="0"/>
          </a:p>
        </p:txBody>
      </p:sp>
      <p:sp>
        <p:nvSpPr>
          <p:cNvPr id="7" name="6 Nube"/>
          <p:cNvSpPr/>
          <p:nvPr/>
        </p:nvSpPr>
        <p:spPr>
          <a:xfrm>
            <a:off x="3500264" y="2708920"/>
            <a:ext cx="2088232" cy="100811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932312" y="307447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ENTREVISTA</a:t>
            </a:r>
            <a:endParaRPr lang="es-AR" sz="1600" dirty="0"/>
          </a:p>
        </p:txBody>
      </p:sp>
      <p:sp>
        <p:nvSpPr>
          <p:cNvPr id="9" name="8 Nube"/>
          <p:cNvSpPr/>
          <p:nvPr/>
        </p:nvSpPr>
        <p:spPr>
          <a:xfrm>
            <a:off x="3146407" y="4525887"/>
            <a:ext cx="2088232" cy="1008112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3578455" y="473323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Personas de mayor edad</a:t>
            </a:r>
            <a:endParaRPr lang="es-AR" sz="1600" dirty="0"/>
          </a:p>
        </p:txBody>
      </p:sp>
      <p:sp>
        <p:nvSpPr>
          <p:cNvPr id="11" name="10 Nube"/>
          <p:cNvSpPr/>
          <p:nvPr/>
        </p:nvSpPr>
        <p:spPr>
          <a:xfrm>
            <a:off x="5588496" y="3748607"/>
            <a:ext cx="2088232" cy="1008112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6135452" y="5318013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Sector urbano de </a:t>
            </a:r>
            <a:r>
              <a:rPr lang="es-ES_tradnl" sz="1400" dirty="0" err="1" smtClean="0"/>
              <a:t>Bucarasica</a:t>
            </a:r>
            <a:endParaRPr lang="es-AR" sz="1400" dirty="0"/>
          </a:p>
        </p:txBody>
      </p:sp>
      <p:sp>
        <p:nvSpPr>
          <p:cNvPr id="13" name="12 Nube"/>
          <p:cNvSpPr/>
          <p:nvPr/>
        </p:nvSpPr>
        <p:spPr>
          <a:xfrm>
            <a:off x="5703404" y="5075567"/>
            <a:ext cx="2088232" cy="1008112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CuadroTexto"/>
          <p:cNvSpPr txBox="1"/>
          <p:nvPr/>
        </p:nvSpPr>
        <p:spPr>
          <a:xfrm>
            <a:off x="6020544" y="400266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Sector urbano de </a:t>
            </a:r>
            <a:r>
              <a:rPr lang="es-ES_tradnl" sz="1400" dirty="0" err="1" smtClean="0"/>
              <a:t>Bucarasica</a:t>
            </a:r>
            <a:endParaRPr lang="es-AR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35452" y="527238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/>
              <a:t>Pamplona y Cúcuta</a:t>
            </a:r>
            <a:endParaRPr lang="es-AR" sz="1400" dirty="0"/>
          </a:p>
        </p:txBody>
      </p:sp>
      <p:sp>
        <p:nvSpPr>
          <p:cNvPr id="16" name="15 Flecha abajo"/>
          <p:cNvSpPr/>
          <p:nvPr/>
        </p:nvSpPr>
        <p:spPr>
          <a:xfrm>
            <a:off x="4391980" y="2276872"/>
            <a:ext cx="152400" cy="43204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Flecha abajo"/>
          <p:cNvSpPr/>
          <p:nvPr/>
        </p:nvSpPr>
        <p:spPr>
          <a:xfrm>
            <a:off x="4468179" y="3761539"/>
            <a:ext cx="124245" cy="76434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5234639" y="4525887"/>
            <a:ext cx="353857" cy="207351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210110" y="5232970"/>
            <a:ext cx="493294" cy="301029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500265" y="3954820"/>
            <a:ext cx="932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/>
              <a:t>Aplicarse a </a:t>
            </a:r>
            <a:endParaRPr lang="es-AR" sz="11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201354" y="4434819"/>
            <a:ext cx="932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/>
              <a:t>del </a:t>
            </a:r>
            <a:endParaRPr lang="es-AR" sz="11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237003" y="5121612"/>
            <a:ext cx="9328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/>
              <a:t>De </a:t>
            </a:r>
            <a:r>
              <a:rPr lang="es-ES_tradnl" sz="1100" dirty="0" err="1" smtClean="0"/>
              <a:t>Bucarasica</a:t>
            </a:r>
            <a:r>
              <a:rPr lang="es-ES_tradnl" sz="1100" dirty="0" smtClean="0"/>
              <a:t> que viven en</a:t>
            </a:r>
            <a:endParaRPr lang="es-AR" sz="1100" dirty="0"/>
          </a:p>
        </p:txBody>
      </p:sp>
      <p:pic>
        <p:nvPicPr>
          <p:cNvPr id="1026" name="Picture 2" descr="http://www.enjambre.gov.co/enjambre/groupicon/44130/medium/Ar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43" y="2012874"/>
            <a:ext cx="2239789" cy="223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977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6</cp:revision>
  <dcterms:created xsi:type="dcterms:W3CDTF">2015-12-06T16:39:19Z</dcterms:created>
  <dcterms:modified xsi:type="dcterms:W3CDTF">2015-12-06T16:57:11Z</dcterms:modified>
</cp:coreProperties>
</file>