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7550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667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700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205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98880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649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452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274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9233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990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372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4B588-9C00-4139-9C31-A83093D10C05}" type="datetimeFigureOut">
              <a:rPr lang="es-AR" smtClean="0"/>
              <a:t>05/12/2015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D3797-8B1A-4BC9-AC0C-CE8173474F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2380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4745837" y="764704"/>
            <a:ext cx="2520280" cy="144016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5177885" y="1004535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Técnicas o Instrumentos para la indagación</a:t>
            </a:r>
            <a:endParaRPr lang="es-AR" dirty="0"/>
          </a:p>
        </p:txBody>
      </p:sp>
      <p:sp>
        <p:nvSpPr>
          <p:cNvPr id="6" name="5 Rectángulo redondeado"/>
          <p:cNvSpPr/>
          <p:nvPr/>
        </p:nvSpPr>
        <p:spPr>
          <a:xfrm>
            <a:off x="1763688" y="1388862"/>
            <a:ext cx="2232248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2066376" y="160469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ENCUESTA</a:t>
            </a:r>
            <a:endParaRPr lang="es-AR" dirty="0"/>
          </a:p>
        </p:txBody>
      </p:sp>
      <p:sp>
        <p:nvSpPr>
          <p:cNvPr id="9" name="8 Flecha izquierda"/>
          <p:cNvSpPr/>
          <p:nvPr/>
        </p:nvSpPr>
        <p:spPr>
          <a:xfrm>
            <a:off x="4114533" y="1592836"/>
            <a:ext cx="648072" cy="312132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Rectángulo redondeado"/>
          <p:cNvSpPr/>
          <p:nvPr/>
        </p:nvSpPr>
        <p:spPr>
          <a:xfrm>
            <a:off x="1865097" y="2996952"/>
            <a:ext cx="223224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2073793" y="3033826"/>
            <a:ext cx="181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dirty="0" smtClean="0"/>
              <a:t>Sencilla con 7 preguntas de selección múltiple para facilitar los resultados</a:t>
            </a:r>
            <a:endParaRPr lang="es-AR" sz="1200" dirty="0"/>
          </a:p>
        </p:txBody>
      </p:sp>
      <p:sp>
        <p:nvSpPr>
          <p:cNvPr id="12" name="11 Flecha abajo"/>
          <p:cNvSpPr/>
          <p:nvPr/>
        </p:nvSpPr>
        <p:spPr>
          <a:xfrm>
            <a:off x="2739867" y="2248063"/>
            <a:ext cx="194676" cy="64807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Rectángulo redondeado"/>
          <p:cNvSpPr/>
          <p:nvPr/>
        </p:nvSpPr>
        <p:spPr>
          <a:xfrm>
            <a:off x="1882285" y="4149079"/>
            <a:ext cx="2232248" cy="8258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CuadroTexto"/>
          <p:cNvSpPr txBox="1"/>
          <p:nvPr/>
        </p:nvSpPr>
        <p:spPr>
          <a:xfrm>
            <a:off x="2090981" y="4143928"/>
            <a:ext cx="181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dirty="0" smtClean="0"/>
              <a:t>Aplicación a estudiantes diferentes grados, habitantes </a:t>
            </a:r>
            <a:r>
              <a:rPr lang="es-ES_tradnl" sz="1200" dirty="0" err="1" smtClean="0"/>
              <a:t>Bucarasica</a:t>
            </a:r>
            <a:r>
              <a:rPr lang="es-ES_tradnl" sz="1200" dirty="0" smtClean="0"/>
              <a:t> y padres de familia</a:t>
            </a:r>
            <a:endParaRPr lang="es-AR" sz="1200" dirty="0"/>
          </a:p>
        </p:txBody>
      </p:sp>
      <p:sp>
        <p:nvSpPr>
          <p:cNvPr id="15" name="14 Flecha abajo"/>
          <p:cNvSpPr/>
          <p:nvPr/>
        </p:nvSpPr>
        <p:spPr>
          <a:xfrm>
            <a:off x="2837205" y="3717032"/>
            <a:ext cx="161204" cy="42689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5 Rectángulo redondeado"/>
          <p:cNvSpPr/>
          <p:nvPr/>
        </p:nvSpPr>
        <p:spPr>
          <a:xfrm>
            <a:off x="1865097" y="5589240"/>
            <a:ext cx="2232248" cy="8258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CuadroTexto"/>
          <p:cNvSpPr txBox="1"/>
          <p:nvPr/>
        </p:nvSpPr>
        <p:spPr>
          <a:xfrm>
            <a:off x="2131489" y="5771329"/>
            <a:ext cx="181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200" dirty="0" smtClean="0"/>
              <a:t>Análisis mediante </a:t>
            </a:r>
            <a:r>
              <a:rPr lang="es-ES_tradnl" sz="1200" dirty="0"/>
              <a:t>E</a:t>
            </a:r>
            <a:r>
              <a:rPr lang="es-ES_tradnl" sz="1200" dirty="0" smtClean="0"/>
              <a:t>xcel </a:t>
            </a:r>
            <a:r>
              <a:rPr lang="es-ES_tradnl" sz="1200" dirty="0" smtClean="0"/>
              <a:t>y graficas de las mismas</a:t>
            </a:r>
            <a:endParaRPr lang="es-AR" sz="1200" dirty="0"/>
          </a:p>
        </p:txBody>
      </p:sp>
      <p:sp>
        <p:nvSpPr>
          <p:cNvPr id="18" name="17 Flecha abajo"/>
          <p:cNvSpPr/>
          <p:nvPr/>
        </p:nvSpPr>
        <p:spPr>
          <a:xfrm>
            <a:off x="2853941" y="4976344"/>
            <a:ext cx="161204" cy="42689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CuadroTexto"/>
          <p:cNvSpPr txBox="1"/>
          <p:nvPr/>
        </p:nvSpPr>
        <p:spPr>
          <a:xfrm>
            <a:off x="5364088" y="2996952"/>
            <a:ext cx="2448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GRUPO DE INVESTIGACIÓN CLICK AL SABER</a:t>
            </a:r>
          </a:p>
          <a:p>
            <a:endParaRPr lang="es-ES_tradnl" dirty="0"/>
          </a:p>
          <a:p>
            <a:r>
              <a:rPr lang="es-ES_tradnl" dirty="0" smtClean="0"/>
              <a:t>IE RAFAEL CELEDÓN </a:t>
            </a:r>
          </a:p>
          <a:p>
            <a:endParaRPr lang="es-ES_tradnl" dirty="0"/>
          </a:p>
          <a:p>
            <a:r>
              <a:rPr lang="es-ES_tradnl" dirty="0" smtClean="0"/>
              <a:t>BUCARASICA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27337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48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Oscar Robayo</cp:lastModifiedBy>
  <cp:revision>5</cp:revision>
  <dcterms:created xsi:type="dcterms:W3CDTF">2015-12-05T23:20:54Z</dcterms:created>
  <dcterms:modified xsi:type="dcterms:W3CDTF">2015-12-05T23:58:26Z</dcterms:modified>
</cp:coreProperties>
</file>