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706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427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030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866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742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637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50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5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955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19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106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6B8FC-2510-409A-BB85-C7BA786E9D88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7900A-F340-4CD8-9E4C-E67E3CFB9C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222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ocuments\Mauricio%20Varios\RSL\Semillas%20Nativas%20y%20Criollas%20Libres%20de%20Normas.docx#_ftn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Acopio de información            secundaria: Estudiante </a:t>
            </a:r>
            <a:r>
              <a:rPr lang="es-CO" dirty="0"/>
              <a:t>N</a:t>
            </a:r>
            <a:r>
              <a:rPr lang="es-CO" dirty="0" smtClean="0"/>
              <a:t>ancy Guerrero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es-CO" dirty="0" smtClean="0"/>
              <a:t>Semillas nativas</a:t>
            </a: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2204864"/>
            <a:ext cx="206042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562225"/>
            <a:ext cx="216024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8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Que son semillas nativas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Las semillas denominadas nativas y criollas son producto de generaciones de comunidades agrícolas que las han adaptado a sus ambientes, sistemas de producción  y necesidades locales. Son semillas propias de las comunidades rurales campesinas, indígenas y afro.</a:t>
            </a:r>
          </a:p>
          <a:p>
            <a:pPr algn="just"/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El trabajo con las semillas nativas y criollas está enmarcado en lo que se llama el derecho consuetudinario</a:t>
            </a:r>
            <a:r>
              <a:rPr lang="es-CO" sz="1400" dirty="0">
                <a:solidFill>
                  <a:srgbClr val="888888"/>
                </a:solidFill>
                <a:hlinkClick r:id="rId2"/>
              </a:rPr>
              <a:t>[1]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. No debe existir una norma que defina que se puede hacer algo que se viene haciendo tradicionalmente en un territorio, esto se hace por usos y costumbreshttps://www.google.com.co/search?q=que+son+semillas+nativas&amp;espv=2&amp;biw=1366&amp;bih=667&amp;source=lnms&amp;sa=X&amp;ved=0CAUQ_AUoAGoVChMI_pjOlLGVyQIVQzgmCh1gQQe3&amp;dpr=1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4896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Que son bancos de </a:t>
            </a:r>
            <a:r>
              <a:rPr lang="es-CO" dirty="0" err="1" smtClean="0"/>
              <a:t>semilas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Un </a:t>
            </a:r>
            <a:r>
              <a:rPr lang="es-CO" b="1" i="0" dirty="0" smtClean="0">
                <a:solidFill>
                  <a:srgbClr val="222222"/>
                </a:solidFill>
                <a:effectLst/>
                <a:latin typeface="arial"/>
              </a:rPr>
              <a:t>banco de semillas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 es una colección de especies vegetales en forma de </a:t>
            </a:r>
            <a:r>
              <a:rPr lang="es-CO" b="1" i="0" dirty="0" smtClean="0">
                <a:solidFill>
                  <a:srgbClr val="222222"/>
                </a:solidFill>
                <a:effectLst/>
                <a:latin typeface="arial"/>
              </a:rPr>
              <a:t>semillas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arial"/>
              </a:rPr>
              <a:t>, almacenadas en condiciones especiales para asegurar su supervivencia durante largos períodos de tiempo. https://www.google.com.co/search?q=que+son+semillas+nativas&amp;espv=2&amp;biw=1366&amp;bih=667&amp;source=lnms&amp;sa=X&amp;ved=0CAUQ_AUoAGoVChMI_pjOlLGVyQIVQzgmCh1gQQe3&amp;dpr=1#q=que+son+bancos+de+semillas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716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s-CO" dirty="0" smtClean="0"/>
              <a:t>Que son bancos  de </a:t>
            </a:r>
            <a:r>
              <a:rPr lang="es-CO" dirty="0" err="1" smtClean="0"/>
              <a:t>propágulos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725144"/>
          </a:xfrm>
        </p:spPr>
        <p:txBody>
          <a:bodyPr/>
          <a:lstStyle/>
          <a:p>
            <a:r>
              <a:rPr lang="es-CO" dirty="0" smtClean="0"/>
              <a:t>En esta revisión se enfoca principalmente los factores internos y externos que regulan la entrada y agotamiento del banco de semillas, el impacto de la labranza sobre los bancos de semillas transitorios y permanentes, y aspectos relacionados con la germinación y latencia de semillashttp://www.mag.go.cr/rev_meso/v12n02_141.pdf</a:t>
            </a:r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690661"/>
            <a:ext cx="3168352" cy="1514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10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Que son bancos de germoplasma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dirty="0"/>
              <a:t>El Banco de Germoplasma es una colección de material vegetal vivo, en forma de semillas y esporas. Sus objetivos generales son: 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  <a:p>
            <a:r>
              <a:rPr lang="es-CO" dirty="0"/>
              <a:t>Localizar, recolectar y conservar plantas consideradas de interés prioritario para nuestra sociedad.</a:t>
            </a:r>
          </a:p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Trabajar para el conocimiento científico orientado a la optimización de la conservación y uso de los recursos </a:t>
            </a:r>
            <a:r>
              <a:rPr lang="es-CO" dirty="0" smtClean="0"/>
              <a:t>filogenéticos. https://www.google.com.co/search?q=que+son+semillas+nativas&amp;espv=2&amp;biw=1366&amp;bih=667&amp;source=lnms&amp;sa=X&amp;ved=0CAUQ_AUoAGoVChMI_pjOlLGVyQIVQzgmCh1gQQe3&amp;dpr=1#q=que+son+bancos+de+germoplasma</a:t>
            </a:r>
            <a:endParaRPr lang="es-CO" dirty="0"/>
          </a:p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6987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0451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126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Acopio de información            secundaria: Estudiante Nancy Guerrero</vt:lpstr>
      <vt:lpstr>Que son semillas nativas</vt:lpstr>
      <vt:lpstr>Que son bancos de semilas</vt:lpstr>
      <vt:lpstr>Que son bancos  de propágulos</vt:lpstr>
      <vt:lpstr>Que son bancos de germoplasma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Acopio de información secundaria</dc:title>
  <dc:creator>cpe</dc:creator>
  <cp:lastModifiedBy>cpe</cp:lastModifiedBy>
  <cp:revision>8</cp:revision>
  <dcterms:created xsi:type="dcterms:W3CDTF">2015-11-16T15:30:55Z</dcterms:created>
  <dcterms:modified xsi:type="dcterms:W3CDTF">2015-11-16T17:08:42Z</dcterms:modified>
</cp:coreProperties>
</file>