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07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5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2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69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44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0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48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37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80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84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B20A-1A02-4617-92C8-196CC2AE11B3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5AFCA-3EB6-461A-9ADD-2964FA3C6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8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>
            <a:noAutofit/>
          </a:bodyPr>
          <a:lstStyle/>
          <a:p>
            <a:r>
              <a:rPr lang="es-CO" sz="6000" dirty="0" smtClean="0">
                <a:solidFill>
                  <a:srgbClr val="FF0000"/>
                </a:solidFill>
              </a:rPr>
              <a:t> </a:t>
            </a:r>
            <a:endParaRPr lang="es-CO" sz="60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r>
              <a:rPr lang="es-CO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Semillas nativas</a:t>
            </a:r>
            <a:endParaRPr lang="es-CO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35283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Acopio de información secundaria: estudiante </a:t>
            </a:r>
            <a:r>
              <a:rPr lang="es-CO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paula </a:t>
            </a:r>
            <a:r>
              <a:rPr lang="es-CO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ascanio</a:t>
            </a:r>
            <a:r>
              <a:rPr lang="es-CO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es-CO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362"/>
            <a:ext cx="3635896" cy="19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5775"/>
            <a:ext cx="363589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4362"/>
            <a:ext cx="2195734" cy="18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71963"/>
            <a:ext cx="197971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Que son semillas nativas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3384376"/>
          </a:xfrm>
        </p:spPr>
        <p:txBody>
          <a:bodyPr>
            <a:normAutofit fontScale="70000" lnSpcReduction="20000"/>
          </a:bodyPr>
          <a:lstStyle/>
          <a:p>
            <a:r>
              <a:rPr lang="es-CO" b="0" i="0" dirty="0" smtClean="0">
                <a:solidFill>
                  <a:srgbClr val="222222"/>
                </a:solidFill>
                <a:effectLst/>
                <a:latin typeface="Arial"/>
              </a:rPr>
              <a:t>Las organizaciones del movimiento agroecológico y las recientes Redes de Semillas Libres en Colombia vienen construyendo alternativas para conservar, recuperar, promover y defender las semillas nativas y criollas. Ante un marco normativo promovido por las empresas privadas que busca apropiarse de las semillas con derechos de propiedad intelectual, monopolizar su mercado con certificaciones, imponer un modelo productivo insostenible y criminalizar al agricultor, se ha generado un movimiento nacional por las semillas libres que promueve la necesidad de crear programas y proyectos que ayuden al agricultor a mejorar su producción bajo un enfoque agroecológico. https://www.google.com.co/webhp?sourceid=chrome-instant&amp;ion=1&amp;espv=2&amp;ie=UTF-8#q=que+son+semillas+nativas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0882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9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60847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Que son bancos de semillas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184576"/>
          </a:xfrm>
        </p:spPr>
        <p:txBody>
          <a:bodyPr>
            <a:noAutofit/>
          </a:bodyPr>
          <a:lstStyle/>
          <a:p>
            <a:r>
              <a:rPr lang="es-CO" sz="2800" b="0" i="0" dirty="0" smtClean="0">
                <a:solidFill>
                  <a:srgbClr val="292929"/>
                </a:solidFill>
                <a:effectLst/>
                <a:latin typeface="Arial"/>
              </a:rPr>
              <a:t>Sitio en el ecosistema donde se encuentra el germoplasma de la comunidad en estudio; debido a que las semillas de las plantas se encuentran latentes en el suelo, generalmente se asocia al término con la capa superficial del suelo hasta donde pueden estar enterradas las semillas; ocasionalmente, se refiere a individuos extremadamente prolíficos (</a:t>
            </a:r>
            <a:r>
              <a:rPr lang="es-CO" sz="2800" b="0" i="0" dirty="0" err="1" smtClean="0">
                <a:solidFill>
                  <a:srgbClr val="292929"/>
                </a:solidFill>
                <a:effectLst/>
                <a:latin typeface="Arial"/>
              </a:rPr>
              <a:t>e.g</a:t>
            </a:r>
            <a:r>
              <a:rPr lang="es-CO" sz="2800" b="0" i="0" dirty="0" smtClean="0">
                <a:solidFill>
                  <a:srgbClr val="292929"/>
                </a:solidFill>
                <a:effectLst/>
                <a:latin typeface="Arial"/>
              </a:rPr>
              <a:t>. palmas robustas o arbustos que florecen explosivamente (</a:t>
            </a:r>
            <a:r>
              <a:rPr lang="es-CO" sz="2800" b="0" i="0" dirty="0" err="1" smtClean="0">
                <a:solidFill>
                  <a:srgbClr val="292929"/>
                </a:solidFill>
                <a:effectLst/>
                <a:latin typeface="Arial"/>
              </a:rPr>
              <a:t>masting</a:t>
            </a:r>
            <a:r>
              <a:rPr lang="es-CO" sz="2800" b="0" i="0" dirty="0" smtClean="0">
                <a:solidFill>
                  <a:srgbClr val="292929"/>
                </a:solidFill>
                <a:effectLst/>
                <a:latin typeface="Arial"/>
              </a:rPr>
              <a:t>) en cada período, como los Bambúes). https://www.google.com.co/webhp?sourceid=chrome-instant&amp;ion=1&amp;espv=2&amp;ie=UTF-8#q=que%20son%20bancos%20de%20semillas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02216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Que son bancos de germoplasma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0" i="0" dirty="0" smtClean="0">
                <a:solidFill>
                  <a:srgbClr val="333333"/>
                </a:solidFill>
                <a:effectLst/>
                <a:latin typeface="Arial"/>
              </a:rPr>
              <a:t>Toda actividad del Banco de Germoplasma está orientada a cumplir con el compromiso de la Estrategia Europea para la Conservación de Plantas (EPCS). 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0" i="0" dirty="0" smtClean="0">
                <a:solidFill>
                  <a:srgbClr val="333333"/>
                </a:solidFill>
                <a:effectLst/>
                <a:latin typeface="Arial"/>
              </a:rPr>
              <a:t>En la actualidad, se conservan en el banco más de mil quinientas muestras. Esta cifra se ve incrementada año tras año con nuevas recolecciones. https://www.google.com.co/webhp?sourceid=chrome-instant&amp;ion=1&amp;espv=2&amp;ie=UTF-8#q=que+son+bancos+de+germoplasma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68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24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Que son banco de </a:t>
            </a:r>
            <a:r>
              <a:rPr lang="es-CO" dirty="0" err="1" smtClean="0">
                <a:solidFill>
                  <a:srgbClr val="FF0000"/>
                </a:solidFill>
              </a:rPr>
              <a:t>propágulos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221088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El banco de </a:t>
            </a:r>
            <a:r>
              <a:rPr lang="es-CO" dirty="0" err="1" smtClean="0"/>
              <a:t>propágulos</a:t>
            </a:r>
            <a:r>
              <a:rPr lang="es-CO" dirty="0" smtClean="0"/>
              <a:t> de malezas en el agro ecosistema: conocimiento actual y propuesta metodológica para su estudio. El objetivo de este trabajo es revisar los procesos que regulan el banco de semillas de malezas en agro ecosistemas, su distribución horizontal y vertical en el suelo, así como proponer una metodología para estudiar el tamaño del banco, potencial de regeneración y lluvia de semillashttp://www.mag.go.cr/rev_meso/v12n02_141.pdf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2819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86" y="908720"/>
            <a:ext cx="30963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2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311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</vt:lpstr>
      <vt:lpstr>Que son semillas nativas</vt:lpstr>
      <vt:lpstr>Que son bancos de semillas</vt:lpstr>
      <vt:lpstr>Que son bancos de germoplasma</vt:lpstr>
      <vt:lpstr>Presentación de PowerPoint</vt:lpstr>
      <vt:lpstr>Que son banco de propágulos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cpe</dc:creator>
  <cp:lastModifiedBy>cpe</cp:lastModifiedBy>
  <cp:revision>9</cp:revision>
  <dcterms:created xsi:type="dcterms:W3CDTF">2015-11-16T15:31:38Z</dcterms:created>
  <dcterms:modified xsi:type="dcterms:W3CDTF">2015-11-16T17:03:22Z</dcterms:modified>
</cp:coreProperties>
</file>