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BC3D19-4D25-404B-B9A1-B0662C7E6F6E}" type="datetimeFigureOut">
              <a:rPr lang="es-CO" smtClean="0"/>
              <a:pPr/>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AF928F1-1318-4E32-A6E8-5BDA41967E9B}"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C3D19-4D25-404B-B9A1-B0662C7E6F6E}" type="datetimeFigureOut">
              <a:rPr lang="es-CO" smtClean="0"/>
              <a:pPr/>
              <a:t>16/11/2015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928F1-1318-4E32-A6E8-5BDA41967E9B}"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s.wikipedia.org/wiki/Prop%C3%A1gulo" TargetMode="External"/><Relationship Id="rId2" Type="http://schemas.openxmlformats.org/officeDocument/2006/relationships/hyperlink" Target="https://es.wikipedia.org/wiki/Ecolog%C3%ADa"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s://es.wikipedia.org/wiki/Latencia" TargetMode="External"/><Relationship Id="rId4" Type="http://schemas.openxmlformats.org/officeDocument/2006/relationships/hyperlink" Target="https://es.wikipedia.org/wiki/Semill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s.wikipedia.org/wiki/Germoplasma" TargetMode="External"/><Relationship Id="rId2" Type="http://schemas.openxmlformats.org/officeDocument/2006/relationships/hyperlink" Target="https://es.wikipedia.org/wiki/Recursos_gen%C3%A9ticos"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s://es.wikipedia.org/wiki/Diversidad_gen%C3%A9ti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CO" dirty="0" smtClean="0"/>
              <a:t>Acopio de información             secundaria</a:t>
            </a:r>
            <a:endParaRPr lang="es-CO" dirty="0"/>
          </a:p>
        </p:txBody>
      </p:sp>
      <p:sp>
        <p:nvSpPr>
          <p:cNvPr id="5" name="4 Marcador de contenido"/>
          <p:cNvSpPr>
            <a:spLocks noGrp="1"/>
          </p:cNvSpPr>
          <p:nvPr>
            <p:ph idx="1"/>
          </p:nvPr>
        </p:nvSpPr>
        <p:spPr/>
        <p:txBody>
          <a:bodyPr/>
          <a:lstStyle/>
          <a:p>
            <a:r>
              <a:rPr lang="es-CO" dirty="0" smtClean="0"/>
              <a:t>Semillas nativas: (Estudiante </a:t>
            </a:r>
            <a:r>
              <a:rPr lang="es-CO" dirty="0" err="1" smtClean="0"/>
              <a:t>Angie</a:t>
            </a:r>
            <a:r>
              <a:rPr lang="es-CO" dirty="0" smtClean="0"/>
              <a:t> </a:t>
            </a:r>
            <a:r>
              <a:rPr lang="es-CO" dirty="0" err="1" smtClean="0"/>
              <a:t>Lopez</a:t>
            </a:r>
            <a:r>
              <a:rPr lang="es-CO" dirty="0" smtClean="0"/>
              <a:t>).</a:t>
            </a:r>
            <a:endParaRPr lang="es-CO" dirty="0"/>
          </a:p>
        </p:txBody>
      </p:sp>
      <p:pic>
        <p:nvPicPr>
          <p:cNvPr id="1026" name="Picture 2" descr="C:\Users\User\Documents\mm.jpg"/>
          <p:cNvPicPr>
            <a:picLocks noChangeAspect="1" noChangeArrowheads="1"/>
          </p:cNvPicPr>
          <p:nvPr/>
        </p:nvPicPr>
        <p:blipFill>
          <a:blip r:embed="rId2"/>
          <a:srcRect/>
          <a:stretch>
            <a:fillRect/>
          </a:stretch>
        </p:blipFill>
        <p:spPr bwMode="auto">
          <a:xfrm>
            <a:off x="4095750" y="2214554"/>
            <a:ext cx="2476514" cy="2286016"/>
          </a:xfrm>
          <a:prstGeom prst="rect">
            <a:avLst/>
          </a:prstGeom>
          <a:noFill/>
        </p:spPr>
      </p:pic>
      <p:pic>
        <p:nvPicPr>
          <p:cNvPr id="1027" name="Picture 3" descr="C:\Users\User\Documents\bb.jpg"/>
          <p:cNvPicPr>
            <a:picLocks noChangeAspect="1" noChangeArrowheads="1"/>
          </p:cNvPicPr>
          <p:nvPr/>
        </p:nvPicPr>
        <p:blipFill>
          <a:blip r:embed="rId3"/>
          <a:srcRect/>
          <a:stretch>
            <a:fillRect/>
          </a:stretch>
        </p:blipFill>
        <p:spPr bwMode="auto">
          <a:xfrm>
            <a:off x="1142976" y="2547937"/>
            <a:ext cx="2571768" cy="223838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Que  son semillas                            nativas</a:t>
            </a:r>
            <a:endParaRPr lang="es-CO" dirty="0"/>
          </a:p>
        </p:txBody>
      </p:sp>
      <p:sp>
        <p:nvSpPr>
          <p:cNvPr id="3" name="2 Marcador de contenido"/>
          <p:cNvSpPr>
            <a:spLocks noGrp="1"/>
          </p:cNvSpPr>
          <p:nvPr>
            <p:ph idx="1"/>
          </p:nvPr>
        </p:nvSpPr>
        <p:spPr/>
        <p:txBody>
          <a:bodyPr>
            <a:normAutofit fontScale="92500" lnSpcReduction="20000"/>
          </a:bodyPr>
          <a:lstStyle/>
          <a:p>
            <a:r>
              <a:rPr lang="es-CO" dirty="0"/>
              <a:t>Las semillas denominadas nativas y criollas son producto de generaciones de comunidades agrícolas que las han adaptado a sus ambientes, sistemas de producción  y necesidades locales. Son semillas propias de las comunidades rurales campesinas, indígenas y afro</a:t>
            </a:r>
            <a:r>
              <a:rPr lang="es-CO" dirty="0" smtClean="0"/>
              <a:t>. https://www.google.com.co/webhp?sourceid=chrome-instant&amp;ion=1&amp;espv=2&amp;ie=UTF-8#q=que%20son%20semillas%20nativas</a:t>
            </a:r>
            <a:endParaRPr lang="es-CO" dirty="0"/>
          </a:p>
          <a:p>
            <a:r>
              <a:rPr lang="es-CO" dirty="0" smtClean="0"/>
              <a:t/>
            </a:r>
            <a:br>
              <a:rPr lang="es-CO" dirty="0" smtClean="0"/>
            </a:br>
            <a:endParaRPr lang="es-CO" dirty="0"/>
          </a:p>
        </p:txBody>
      </p:sp>
      <p:pic>
        <p:nvPicPr>
          <p:cNvPr id="2050" name="Picture 2" descr="C:\Users\User\Documents\descarga.jpg"/>
          <p:cNvPicPr>
            <a:picLocks noChangeAspect="1" noChangeArrowheads="1"/>
          </p:cNvPicPr>
          <p:nvPr/>
        </p:nvPicPr>
        <p:blipFill>
          <a:blip r:embed="rId2"/>
          <a:srcRect/>
          <a:stretch>
            <a:fillRect/>
          </a:stretch>
        </p:blipFill>
        <p:spPr bwMode="auto">
          <a:xfrm>
            <a:off x="3105150" y="5000636"/>
            <a:ext cx="3252800" cy="18573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Que son bancos de                               semillas</a:t>
            </a:r>
            <a:endParaRPr lang="es-CO" dirty="0"/>
          </a:p>
        </p:txBody>
      </p:sp>
      <p:sp>
        <p:nvSpPr>
          <p:cNvPr id="3" name="2 Marcador de contenido"/>
          <p:cNvSpPr>
            <a:spLocks noGrp="1"/>
          </p:cNvSpPr>
          <p:nvPr>
            <p:ph idx="1"/>
          </p:nvPr>
        </p:nvSpPr>
        <p:spPr/>
        <p:txBody>
          <a:bodyPr/>
          <a:lstStyle/>
          <a:p>
            <a:r>
              <a:rPr lang="es-CO" sz="2800" dirty="0"/>
              <a:t>En </a:t>
            </a:r>
            <a:r>
              <a:rPr lang="es-CO" sz="2800" dirty="0">
                <a:hlinkClick r:id="rId2" tooltip="Ecología"/>
              </a:rPr>
              <a:t>Ecología</a:t>
            </a:r>
            <a:r>
              <a:rPr lang="es-CO" sz="2800" dirty="0"/>
              <a:t>, los </a:t>
            </a:r>
            <a:r>
              <a:rPr lang="es-CO" sz="2800" b="1" dirty="0"/>
              <a:t>bancos de semillas</a:t>
            </a:r>
            <a:r>
              <a:rPr lang="es-CO" sz="2800" dirty="0"/>
              <a:t> corresponden a </a:t>
            </a:r>
            <a:r>
              <a:rPr lang="es-CO" sz="2800" dirty="0" err="1">
                <a:hlinkClick r:id="rId3" tooltip="Propágulo"/>
              </a:rPr>
              <a:t>propágulos</a:t>
            </a:r>
            <a:r>
              <a:rPr lang="es-CO" sz="2800" dirty="0"/>
              <a:t> viables (usualmente </a:t>
            </a:r>
            <a:r>
              <a:rPr lang="es-CO" sz="2800" dirty="0">
                <a:solidFill>
                  <a:schemeClr val="tx1">
                    <a:lumMod val="95000"/>
                    <a:lumOff val="5000"/>
                  </a:schemeClr>
                </a:solidFill>
                <a:hlinkClick r:id="rId4" tooltip="Semilla"/>
              </a:rPr>
              <a:t>semillas</a:t>
            </a:r>
            <a:r>
              <a:rPr lang="es-CO" sz="2800" dirty="0"/>
              <a:t> en estado de </a:t>
            </a:r>
            <a:r>
              <a:rPr lang="es-CO" sz="2800" dirty="0">
                <a:hlinkClick r:id="rId5" tooltip="Latencia"/>
              </a:rPr>
              <a:t>latencia</a:t>
            </a:r>
            <a:r>
              <a:rPr lang="es-CO" sz="2800" dirty="0"/>
              <a:t>), que se encuentran generalmente enterradas en el suelo</a:t>
            </a:r>
            <a:r>
              <a:rPr lang="es-CO" sz="2800" dirty="0" smtClean="0"/>
              <a:t>. https://www.google.com.co/webhp?sourceid=chrome-instant&amp;ion=1&amp;espv=2&amp;ie=UTF-8#q=que+son+bamcos+de+semillas</a:t>
            </a:r>
            <a:endParaRPr lang="es-CO" sz="2800" dirty="0"/>
          </a:p>
          <a:p>
            <a:r>
              <a:rPr lang="es-CO" dirty="0" smtClean="0"/>
              <a:t/>
            </a:r>
            <a:br>
              <a:rPr lang="es-CO" dirty="0" smtClean="0"/>
            </a:br>
            <a:endParaRPr lang="es-CO" dirty="0"/>
          </a:p>
        </p:txBody>
      </p:sp>
      <p:pic>
        <p:nvPicPr>
          <p:cNvPr id="4098" name="Picture 2" descr="C:\Users\User\Documents\descarga (1).jpg"/>
          <p:cNvPicPr>
            <a:picLocks noChangeAspect="1" noChangeArrowheads="1"/>
          </p:cNvPicPr>
          <p:nvPr/>
        </p:nvPicPr>
        <p:blipFill>
          <a:blip r:embed="rId6"/>
          <a:srcRect/>
          <a:stretch>
            <a:fillRect/>
          </a:stretch>
        </p:blipFill>
        <p:spPr bwMode="auto">
          <a:xfrm>
            <a:off x="2928926" y="4572008"/>
            <a:ext cx="3286148" cy="228599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Que son banco de                    </a:t>
            </a:r>
            <a:r>
              <a:rPr lang="es-CO" dirty="0" err="1" smtClean="0"/>
              <a:t>propágulos</a:t>
            </a:r>
            <a:r>
              <a:rPr lang="es-CO" dirty="0" smtClean="0"/>
              <a:t> </a:t>
            </a:r>
            <a:endParaRPr lang="es-CO" dirty="0"/>
          </a:p>
        </p:txBody>
      </p:sp>
      <p:sp>
        <p:nvSpPr>
          <p:cNvPr id="3" name="2 Marcador de contenido"/>
          <p:cNvSpPr>
            <a:spLocks noGrp="1"/>
          </p:cNvSpPr>
          <p:nvPr>
            <p:ph idx="1"/>
          </p:nvPr>
        </p:nvSpPr>
        <p:spPr/>
        <p:txBody>
          <a:bodyPr>
            <a:normAutofit/>
          </a:bodyPr>
          <a:lstStyle/>
          <a:p>
            <a:r>
              <a:rPr lang="es-ES" sz="2400" dirty="0"/>
              <a:t>	Al igual que en cualquier otro grupo de organismos, las estrategias de vida son extremadamente diversas. Dicho de un modo coloquial, todos tratamos de incrementar nuestras posibilidades de supervivencia, bien especializándonos en un ambiente concreto, o bien tratando de ser extremadamente flexibles y tolerantes, de manera que podamos progresar en múltiples situaciones diferentes. </a:t>
            </a:r>
            <a:r>
              <a:rPr lang="es-ES" sz="2400" dirty="0" smtClean="0"/>
              <a:t>https://www.google.com.co/webhp?sourceid=chrome-instant&amp;ion=1&amp;espv=2&amp;ie=UTF-8#q=que+son+bamcos+propagulos</a:t>
            </a:r>
            <a:endParaRPr lang="es-CO" sz="2400" dirty="0"/>
          </a:p>
          <a:p>
            <a:endParaRPr lang="es-CO" dirty="0"/>
          </a:p>
        </p:txBody>
      </p:sp>
      <p:pic>
        <p:nvPicPr>
          <p:cNvPr id="5122" name="Picture 2" descr="C:\Users\User\Documents\mmm.jpg"/>
          <p:cNvPicPr>
            <a:picLocks noChangeAspect="1" noChangeArrowheads="1"/>
          </p:cNvPicPr>
          <p:nvPr/>
        </p:nvPicPr>
        <p:blipFill>
          <a:blip r:embed="rId2"/>
          <a:srcRect/>
          <a:stretch>
            <a:fillRect/>
          </a:stretch>
        </p:blipFill>
        <p:spPr bwMode="auto">
          <a:xfrm>
            <a:off x="2928926" y="5286388"/>
            <a:ext cx="3286148" cy="16430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dirty="0" smtClean="0"/>
              <a:t>Que son bancos de            germoplasma</a:t>
            </a:r>
            <a:endParaRPr lang="es-CO" dirty="0"/>
          </a:p>
        </p:txBody>
      </p:sp>
      <p:sp>
        <p:nvSpPr>
          <p:cNvPr id="3" name="2 Marcador de contenido"/>
          <p:cNvSpPr>
            <a:spLocks noGrp="1"/>
          </p:cNvSpPr>
          <p:nvPr>
            <p:ph idx="1"/>
          </p:nvPr>
        </p:nvSpPr>
        <p:spPr/>
        <p:txBody>
          <a:bodyPr>
            <a:normAutofit lnSpcReduction="10000"/>
          </a:bodyPr>
          <a:lstStyle/>
          <a:p>
            <a:r>
              <a:rPr lang="es-CO" sz="2800" dirty="0"/>
              <a:t>En el área de los </a:t>
            </a:r>
            <a:r>
              <a:rPr lang="es-CO" sz="2800" dirty="0">
                <a:hlinkClick r:id="rId2" tooltip="Recursos genéticos"/>
              </a:rPr>
              <a:t>recursos genéticos</a:t>
            </a:r>
            <a:r>
              <a:rPr lang="es-CO" sz="2800" dirty="0"/>
              <a:t>, un </a:t>
            </a:r>
            <a:r>
              <a:rPr lang="es-CO" sz="2800" b="1" dirty="0"/>
              <a:t>banco de </a:t>
            </a:r>
            <a:r>
              <a:rPr lang="es-CO" sz="2800" b="1" dirty="0">
                <a:hlinkClick r:id="rId3" tooltip="Germoplasma"/>
              </a:rPr>
              <a:t>germoplasma</a:t>
            </a:r>
            <a:r>
              <a:rPr lang="es-CO" sz="2800" dirty="0"/>
              <a:t> o </a:t>
            </a:r>
            <a:r>
              <a:rPr lang="es-CO" sz="2800" b="1" dirty="0"/>
              <a:t>banco de semillas</a:t>
            </a:r>
            <a:r>
              <a:rPr lang="es-CO" sz="2800" dirty="0"/>
              <a:t> es un lugar destinado a la conservación de </a:t>
            </a:r>
            <a:r>
              <a:rPr lang="es-CO" sz="2800" dirty="0" err="1"/>
              <a:t>la</a:t>
            </a:r>
            <a:r>
              <a:rPr lang="es-CO" sz="2800" dirty="0" err="1">
                <a:hlinkClick r:id="rId4" tooltip="Diversidad genética"/>
              </a:rPr>
              <a:t>diversidad</a:t>
            </a:r>
            <a:r>
              <a:rPr lang="es-CO" sz="2800" dirty="0">
                <a:hlinkClick r:id="rId4" tooltip="Diversidad genética"/>
              </a:rPr>
              <a:t> genética</a:t>
            </a:r>
            <a:r>
              <a:rPr lang="es-CO" sz="2800" dirty="0"/>
              <a:t> de uno o varios cultivos y sus especies silvestres relacionadas. </a:t>
            </a:r>
            <a:r>
              <a:rPr lang="es-CO" sz="2800" dirty="0" smtClean="0"/>
              <a:t>https://www.google.com.co/webhp?sourceid=chrome-instant&amp;ion=1&amp;espv=2&amp;ie=UTF-8#q=que+son+bancos+germoplasma</a:t>
            </a:r>
            <a:endParaRPr lang="es-CO" sz="2800" dirty="0"/>
          </a:p>
          <a:p>
            <a:r>
              <a:rPr lang="es-CO" dirty="0"/>
              <a:t/>
            </a:r>
            <a:br>
              <a:rPr lang="es-CO" dirty="0"/>
            </a:br>
            <a:endParaRPr lang="es-CO" dirty="0"/>
          </a:p>
        </p:txBody>
      </p:sp>
      <p:pic>
        <p:nvPicPr>
          <p:cNvPr id="6146" name="Picture 2" descr="C:\Users\User\Documents\proyec4.jpg"/>
          <p:cNvPicPr>
            <a:picLocks noChangeAspect="1" noChangeArrowheads="1"/>
          </p:cNvPicPr>
          <p:nvPr/>
        </p:nvPicPr>
        <p:blipFill>
          <a:blip r:embed="rId5"/>
          <a:srcRect/>
          <a:stretch>
            <a:fillRect/>
          </a:stretch>
        </p:blipFill>
        <p:spPr bwMode="auto">
          <a:xfrm>
            <a:off x="2786050" y="4786322"/>
            <a:ext cx="3786214" cy="2071678"/>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61</Words>
  <Application>Microsoft Office PowerPoint</Application>
  <PresentationFormat>Presentación en pantalla (4:3)</PresentationFormat>
  <Paragraphs>13</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Acopio de información             secundaria</vt:lpstr>
      <vt:lpstr>Que  son semillas                            nativas</vt:lpstr>
      <vt:lpstr>Que son bancos de                               semillas</vt:lpstr>
      <vt:lpstr>Que son banco de                    propágulos </vt:lpstr>
      <vt:lpstr>Que son bancos de            germoplasma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Acopio de información             secundaria</dc:title>
  <dc:creator>User</dc:creator>
  <cp:lastModifiedBy>User</cp:lastModifiedBy>
  <cp:revision>10</cp:revision>
  <dcterms:created xsi:type="dcterms:W3CDTF">2015-11-16T15:30:44Z</dcterms:created>
  <dcterms:modified xsi:type="dcterms:W3CDTF">2015-11-16T16:55:48Z</dcterms:modified>
</cp:coreProperties>
</file>