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57" r:id="rId4"/>
    <p:sldId id="258" r:id="rId5"/>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5114209A-264A-4831-AB0C-C7540F46DF32}" type="datetimeFigureOut">
              <a:rPr lang="es-CO" smtClean="0"/>
              <a:t>07/11/2015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8FDA8967-600E-4B54-8BC9-53605C7CD83C}" type="slidenum">
              <a:rPr lang="es-CO" smtClean="0"/>
              <a:t>‹Nº›</a:t>
            </a:fld>
            <a:endParaRPr lang="es-CO"/>
          </a:p>
        </p:txBody>
      </p:sp>
    </p:spTree>
    <p:extLst>
      <p:ext uri="{BB962C8B-B14F-4D97-AF65-F5344CB8AC3E}">
        <p14:creationId xmlns:p14="http://schemas.microsoft.com/office/powerpoint/2010/main" val="3656601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5114209A-264A-4831-AB0C-C7540F46DF32}" type="datetimeFigureOut">
              <a:rPr lang="es-CO" smtClean="0"/>
              <a:t>07/11/2015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8FDA8967-600E-4B54-8BC9-53605C7CD83C}" type="slidenum">
              <a:rPr lang="es-CO" smtClean="0"/>
              <a:t>‹Nº›</a:t>
            </a:fld>
            <a:endParaRPr lang="es-CO"/>
          </a:p>
        </p:txBody>
      </p:sp>
    </p:spTree>
    <p:extLst>
      <p:ext uri="{BB962C8B-B14F-4D97-AF65-F5344CB8AC3E}">
        <p14:creationId xmlns:p14="http://schemas.microsoft.com/office/powerpoint/2010/main" val="587283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5114209A-264A-4831-AB0C-C7540F46DF32}" type="datetimeFigureOut">
              <a:rPr lang="es-CO" smtClean="0"/>
              <a:t>07/11/2015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8FDA8967-600E-4B54-8BC9-53605C7CD83C}" type="slidenum">
              <a:rPr lang="es-CO" smtClean="0"/>
              <a:t>‹Nº›</a:t>
            </a:fld>
            <a:endParaRPr lang="es-CO"/>
          </a:p>
        </p:txBody>
      </p:sp>
    </p:spTree>
    <p:extLst>
      <p:ext uri="{BB962C8B-B14F-4D97-AF65-F5344CB8AC3E}">
        <p14:creationId xmlns:p14="http://schemas.microsoft.com/office/powerpoint/2010/main" val="1309828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5114209A-264A-4831-AB0C-C7540F46DF32}" type="datetimeFigureOut">
              <a:rPr lang="es-CO" smtClean="0"/>
              <a:t>07/11/2015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8FDA8967-600E-4B54-8BC9-53605C7CD83C}" type="slidenum">
              <a:rPr lang="es-CO" smtClean="0"/>
              <a:t>‹Nº›</a:t>
            </a:fld>
            <a:endParaRPr lang="es-CO"/>
          </a:p>
        </p:txBody>
      </p:sp>
    </p:spTree>
    <p:extLst>
      <p:ext uri="{BB962C8B-B14F-4D97-AF65-F5344CB8AC3E}">
        <p14:creationId xmlns:p14="http://schemas.microsoft.com/office/powerpoint/2010/main" val="825365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114209A-264A-4831-AB0C-C7540F46DF32}" type="datetimeFigureOut">
              <a:rPr lang="es-CO" smtClean="0"/>
              <a:t>07/11/2015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8FDA8967-600E-4B54-8BC9-53605C7CD83C}" type="slidenum">
              <a:rPr lang="es-CO" smtClean="0"/>
              <a:t>‹Nº›</a:t>
            </a:fld>
            <a:endParaRPr lang="es-CO"/>
          </a:p>
        </p:txBody>
      </p:sp>
    </p:spTree>
    <p:extLst>
      <p:ext uri="{BB962C8B-B14F-4D97-AF65-F5344CB8AC3E}">
        <p14:creationId xmlns:p14="http://schemas.microsoft.com/office/powerpoint/2010/main" val="744597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5114209A-264A-4831-AB0C-C7540F46DF32}" type="datetimeFigureOut">
              <a:rPr lang="es-CO" smtClean="0"/>
              <a:t>07/11/2015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8FDA8967-600E-4B54-8BC9-53605C7CD83C}" type="slidenum">
              <a:rPr lang="es-CO" smtClean="0"/>
              <a:t>‹Nº›</a:t>
            </a:fld>
            <a:endParaRPr lang="es-CO"/>
          </a:p>
        </p:txBody>
      </p:sp>
    </p:spTree>
    <p:extLst>
      <p:ext uri="{BB962C8B-B14F-4D97-AF65-F5344CB8AC3E}">
        <p14:creationId xmlns:p14="http://schemas.microsoft.com/office/powerpoint/2010/main" val="1275637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5114209A-264A-4831-AB0C-C7540F46DF32}" type="datetimeFigureOut">
              <a:rPr lang="es-CO" smtClean="0"/>
              <a:t>07/11/2015</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8FDA8967-600E-4B54-8BC9-53605C7CD83C}" type="slidenum">
              <a:rPr lang="es-CO" smtClean="0"/>
              <a:t>‹Nº›</a:t>
            </a:fld>
            <a:endParaRPr lang="es-CO"/>
          </a:p>
        </p:txBody>
      </p:sp>
    </p:spTree>
    <p:extLst>
      <p:ext uri="{BB962C8B-B14F-4D97-AF65-F5344CB8AC3E}">
        <p14:creationId xmlns:p14="http://schemas.microsoft.com/office/powerpoint/2010/main" val="1213386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5114209A-264A-4831-AB0C-C7540F46DF32}" type="datetimeFigureOut">
              <a:rPr lang="es-CO" smtClean="0"/>
              <a:t>07/11/2015</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8FDA8967-600E-4B54-8BC9-53605C7CD83C}" type="slidenum">
              <a:rPr lang="es-CO" smtClean="0"/>
              <a:t>‹Nº›</a:t>
            </a:fld>
            <a:endParaRPr lang="es-CO"/>
          </a:p>
        </p:txBody>
      </p:sp>
    </p:spTree>
    <p:extLst>
      <p:ext uri="{BB962C8B-B14F-4D97-AF65-F5344CB8AC3E}">
        <p14:creationId xmlns:p14="http://schemas.microsoft.com/office/powerpoint/2010/main" val="3255675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114209A-264A-4831-AB0C-C7540F46DF32}" type="datetimeFigureOut">
              <a:rPr lang="es-CO" smtClean="0"/>
              <a:t>07/11/2015</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8FDA8967-600E-4B54-8BC9-53605C7CD83C}" type="slidenum">
              <a:rPr lang="es-CO" smtClean="0"/>
              <a:t>‹Nº›</a:t>
            </a:fld>
            <a:endParaRPr lang="es-CO"/>
          </a:p>
        </p:txBody>
      </p:sp>
    </p:spTree>
    <p:extLst>
      <p:ext uri="{BB962C8B-B14F-4D97-AF65-F5344CB8AC3E}">
        <p14:creationId xmlns:p14="http://schemas.microsoft.com/office/powerpoint/2010/main" val="2463374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114209A-264A-4831-AB0C-C7540F46DF32}" type="datetimeFigureOut">
              <a:rPr lang="es-CO" smtClean="0"/>
              <a:t>07/11/2015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8FDA8967-600E-4B54-8BC9-53605C7CD83C}" type="slidenum">
              <a:rPr lang="es-CO" smtClean="0"/>
              <a:t>‹Nº›</a:t>
            </a:fld>
            <a:endParaRPr lang="es-CO"/>
          </a:p>
        </p:txBody>
      </p:sp>
    </p:spTree>
    <p:extLst>
      <p:ext uri="{BB962C8B-B14F-4D97-AF65-F5344CB8AC3E}">
        <p14:creationId xmlns:p14="http://schemas.microsoft.com/office/powerpoint/2010/main" val="1967739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114209A-264A-4831-AB0C-C7540F46DF32}" type="datetimeFigureOut">
              <a:rPr lang="es-CO" smtClean="0"/>
              <a:t>07/11/2015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8FDA8967-600E-4B54-8BC9-53605C7CD83C}" type="slidenum">
              <a:rPr lang="es-CO" smtClean="0"/>
              <a:t>‹Nº›</a:t>
            </a:fld>
            <a:endParaRPr lang="es-CO"/>
          </a:p>
        </p:txBody>
      </p:sp>
    </p:spTree>
    <p:extLst>
      <p:ext uri="{BB962C8B-B14F-4D97-AF65-F5344CB8AC3E}">
        <p14:creationId xmlns:p14="http://schemas.microsoft.com/office/powerpoint/2010/main" val="2956958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4209A-264A-4831-AB0C-C7540F46DF32}" type="datetimeFigureOut">
              <a:rPr lang="es-CO" smtClean="0"/>
              <a:t>07/11/2015</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A8967-600E-4B54-8BC9-53605C7CD83C}" type="slidenum">
              <a:rPr lang="es-CO" smtClean="0"/>
              <a:t>‹Nº›</a:t>
            </a:fld>
            <a:endParaRPr lang="es-CO"/>
          </a:p>
        </p:txBody>
      </p:sp>
    </p:spTree>
    <p:extLst>
      <p:ext uri="{BB962C8B-B14F-4D97-AF65-F5344CB8AC3E}">
        <p14:creationId xmlns:p14="http://schemas.microsoft.com/office/powerpoint/2010/main" val="5850238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s://snt127.mail.live.com/att/GetAttachment.aspx?tnail=0&amp;messageId=44906196-79e9-11e2-ac54-00215ad73f2a&amp;Aux=2044|0|8CFDC0D2A541B90||0|1|0|0|1|5,53&amp;cid=4f889f6e8aa36553&amp;maxwidth=220&amp;maxheight=160&amp;size=Att"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23528" y="332656"/>
            <a:ext cx="8496944" cy="5832648"/>
          </a:xfrm>
        </p:spPr>
        <p:txBody>
          <a:bodyPr>
            <a:normAutofit/>
          </a:bodyPr>
          <a:lstStyle/>
          <a:p>
            <a:r>
              <a:rPr lang="es-CO" sz="4900" b="1" dirty="0" smtClean="0">
                <a:solidFill>
                  <a:srgbClr val="0070C0"/>
                </a:solidFill>
              </a:rPr>
              <a:t>Institución Educativa </a:t>
            </a:r>
            <a:br>
              <a:rPr lang="es-CO" sz="4900" b="1" dirty="0" smtClean="0">
                <a:solidFill>
                  <a:srgbClr val="0070C0"/>
                </a:solidFill>
              </a:rPr>
            </a:br>
            <a:r>
              <a:rPr lang="es-CO" sz="4900" b="1" dirty="0" smtClean="0">
                <a:solidFill>
                  <a:srgbClr val="0070C0"/>
                </a:solidFill>
              </a:rPr>
              <a:t>Colegio Integrado Fe y Alegría</a:t>
            </a:r>
            <a:br>
              <a:rPr lang="es-CO" sz="4900" b="1" dirty="0" smtClean="0">
                <a:solidFill>
                  <a:srgbClr val="0070C0"/>
                </a:solidFill>
              </a:rPr>
            </a:br>
            <a:r>
              <a:rPr lang="es-CO" sz="4900" b="1" dirty="0" smtClean="0">
                <a:solidFill>
                  <a:srgbClr val="0070C0"/>
                </a:solidFill>
              </a:rPr>
              <a:t/>
            </a:r>
            <a:br>
              <a:rPr lang="es-CO" sz="4900" b="1" dirty="0" smtClean="0">
                <a:solidFill>
                  <a:srgbClr val="0070C0"/>
                </a:solidFill>
              </a:rPr>
            </a:br>
            <a:r>
              <a:rPr lang="es-CO" sz="4900" b="1" dirty="0" smtClean="0">
                <a:solidFill>
                  <a:srgbClr val="0070C0"/>
                </a:solidFill>
              </a:rPr>
              <a:t>Investigadores de costumbres regionales</a:t>
            </a:r>
            <a:br>
              <a:rPr lang="es-CO" sz="4900" b="1" dirty="0" smtClean="0">
                <a:solidFill>
                  <a:srgbClr val="0070C0"/>
                </a:solidFill>
              </a:rPr>
            </a:br>
            <a:endParaRPr lang="es-CO" sz="4900" b="1" dirty="0">
              <a:solidFill>
                <a:srgbClr val="0070C0"/>
              </a:solidFill>
            </a:endParaRPr>
          </a:p>
        </p:txBody>
      </p:sp>
      <p:pic>
        <p:nvPicPr>
          <p:cNvPr id="5" name="4 Imagen" descr="Descripción: Descripción: Ver LOGO FE Y ALEGRIA.jpg en presentación"/>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90946" y="908720"/>
            <a:ext cx="864096" cy="792088"/>
          </a:xfrm>
          <a:prstGeom prst="rect">
            <a:avLst/>
          </a:prstGeom>
          <a:noFill/>
          <a:ln>
            <a:noFill/>
          </a:ln>
        </p:spPr>
      </p:pic>
    </p:spTree>
    <p:extLst>
      <p:ext uri="{BB962C8B-B14F-4D97-AF65-F5344CB8AC3E}">
        <p14:creationId xmlns:p14="http://schemas.microsoft.com/office/powerpoint/2010/main" val="323023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smtClean="0">
                <a:solidFill>
                  <a:srgbClr val="0070C0"/>
                </a:solidFill>
              </a:rPr>
              <a:t>Trayectoria de la Indagación</a:t>
            </a:r>
            <a:endParaRPr lang="es-CO" b="1" dirty="0">
              <a:solidFill>
                <a:srgbClr val="0070C0"/>
              </a:solidFill>
            </a:endParaRPr>
          </a:p>
        </p:txBody>
      </p:sp>
      <p:sp>
        <p:nvSpPr>
          <p:cNvPr id="3" name="2 Marcador de contenido"/>
          <p:cNvSpPr>
            <a:spLocks noGrp="1"/>
          </p:cNvSpPr>
          <p:nvPr>
            <p:ph idx="1"/>
          </p:nvPr>
        </p:nvSpPr>
        <p:spPr>
          <a:xfrm>
            <a:off x="457200" y="1196752"/>
            <a:ext cx="8229600" cy="4929411"/>
          </a:xfrm>
        </p:spPr>
        <p:txBody>
          <a:bodyPr>
            <a:normAutofit fontScale="85000" lnSpcReduction="10000"/>
          </a:bodyPr>
          <a:lstStyle/>
          <a:p>
            <a:pPr marL="0" indent="0" algn="just">
              <a:buNone/>
            </a:pPr>
            <a:endParaRPr lang="es-CO" b="1" dirty="0" smtClean="0"/>
          </a:p>
          <a:p>
            <a:pPr marL="0" indent="0" algn="just">
              <a:buNone/>
            </a:pPr>
            <a:r>
              <a:rPr lang="es-CO" b="1" dirty="0" smtClean="0"/>
              <a:t>El </a:t>
            </a:r>
            <a:r>
              <a:rPr lang="es-CO" b="1" dirty="0"/>
              <a:t>bus lleva consigo a los estudiantes del semillero de investigación “Investigadores de costumbres regionales” y en su recorrido </a:t>
            </a:r>
            <a:r>
              <a:rPr lang="es-CO" b="1" dirty="0" smtClean="0"/>
              <a:t>representa </a:t>
            </a:r>
            <a:r>
              <a:rPr lang="es-CO" b="1" dirty="0"/>
              <a:t>los trayectos para que se inicie </a:t>
            </a:r>
            <a:r>
              <a:rPr lang="es-CO" b="1" dirty="0" smtClean="0"/>
              <a:t>con un </a:t>
            </a:r>
            <a:r>
              <a:rPr lang="es-CO" b="1" dirty="0"/>
              <a:t>punto de </a:t>
            </a:r>
            <a:r>
              <a:rPr lang="es-CO" b="1" dirty="0" smtClean="0"/>
              <a:t>partida </a:t>
            </a:r>
            <a:r>
              <a:rPr lang="es-CO" i="1" dirty="0" smtClean="0"/>
              <a:t>¿</a:t>
            </a:r>
            <a:r>
              <a:rPr lang="es-CO" i="1" dirty="0"/>
              <a:t>Qué importancia tiene la música local en el desarrollo de las habilidades comunicativas en los/as estudiantes de la I. E. Colegio Integrado Fe y </a:t>
            </a:r>
            <a:r>
              <a:rPr lang="es-CO" i="1" dirty="0" smtClean="0"/>
              <a:t>Alegría?, </a:t>
            </a:r>
            <a:r>
              <a:rPr lang="es-CO" b="1" dirty="0" smtClean="0"/>
              <a:t>y </a:t>
            </a:r>
            <a:r>
              <a:rPr lang="es-CO" b="1" dirty="0"/>
              <a:t>se alcancen los resultados esperados en l</a:t>
            </a:r>
            <a:r>
              <a:rPr lang="es-CO" b="1" dirty="0" smtClean="0"/>
              <a:t>a </a:t>
            </a:r>
            <a:r>
              <a:rPr lang="es-CO" b="1" dirty="0"/>
              <a:t>investigación </a:t>
            </a:r>
            <a:r>
              <a:rPr lang="es-CO" b="1" dirty="0" smtClean="0"/>
              <a:t>desarrollando </a:t>
            </a:r>
            <a:r>
              <a:rPr lang="es-CO" b="1" dirty="0"/>
              <a:t>las habilidades musicales y las competencias comunicativas para desempeñarse en un grupo musical que permita el intercambio de culturas sin olvidar la cultura Patiense.</a:t>
            </a:r>
            <a:endParaRPr lang="es-CO" dirty="0"/>
          </a:p>
          <a:p>
            <a:endParaRPr lang="es-CO" dirty="0"/>
          </a:p>
        </p:txBody>
      </p:sp>
    </p:spTree>
    <p:extLst>
      <p:ext uri="{BB962C8B-B14F-4D97-AF65-F5344CB8AC3E}">
        <p14:creationId xmlns:p14="http://schemas.microsoft.com/office/powerpoint/2010/main" val="3259530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D:\Informacion\Downloads\Screenshot_2015-04-09-19-09-40.png"/>
          <p:cNvPicPr/>
          <p:nvPr/>
        </p:nvPicPr>
        <p:blipFill rotWithShape="1">
          <a:blip r:embed="rId2">
            <a:extLst>
              <a:ext uri="{28A0092B-C50C-407E-A947-70E740481C1C}">
                <a14:useLocalDpi xmlns:a14="http://schemas.microsoft.com/office/drawing/2010/main" val="0"/>
              </a:ext>
            </a:extLst>
          </a:blip>
          <a:srcRect l="17366" r="17366"/>
          <a:stretch/>
        </p:blipFill>
        <p:spPr bwMode="auto">
          <a:xfrm>
            <a:off x="497632" y="301110"/>
            <a:ext cx="8280920" cy="6192687"/>
          </a:xfrm>
          <a:prstGeom prst="rect">
            <a:avLst/>
          </a:prstGeom>
          <a:noFill/>
          <a:ln>
            <a:noFill/>
          </a:ln>
          <a:extLst>
            <a:ext uri="{53640926-AAD7-44D8-BBD7-CCE9431645EC}">
              <a14:shadowObscured xmlns:a14="http://schemas.microsoft.com/office/drawing/2010/main"/>
            </a:ext>
          </a:extLst>
        </p:spPr>
      </p:pic>
      <p:sp>
        <p:nvSpPr>
          <p:cNvPr id="5" name="4 Rectángulo redondeado"/>
          <p:cNvSpPr/>
          <p:nvPr/>
        </p:nvSpPr>
        <p:spPr>
          <a:xfrm>
            <a:off x="5055840" y="310355"/>
            <a:ext cx="3702496" cy="8172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200" dirty="0"/>
              <a:t>¿Qué importancia tiene la música local en el desarrollo de las habilidades comunicativas en los/as estudiantes de la I. E. Colegio Integrado Fe y Alegría?</a:t>
            </a:r>
          </a:p>
        </p:txBody>
      </p:sp>
      <p:sp>
        <p:nvSpPr>
          <p:cNvPr id="6" name="5 Rectángulo redondeado"/>
          <p:cNvSpPr/>
          <p:nvPr/>
        </p:nvSpPr>
        <p:spPr>
          <a:xfrm>
            <a:off x="5055840" y="1855556"/>
            <a:ext cx="3702496" cy="792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200" dirty="0"/>
              <a:t>Recolección de información a los estudiantes de la I.E. Colegio Integrado Fe y Alegría sobre el género musical que más les agrada e instrumento musical que les gusta o les gustaría tocar</a:t>
            </a:r>
          </a:p>
        </p:txBody>
      </p:sp>
      <p:sp>
        <p:nvSpPr>
          <p:cNvPr id="7" name="6 Rectángulo redondeado"/>
          <p:cNvSpPr/>
          <p:nvPr/>
        </p:nvSpPr>
        <p:spPr>
          <a:xfrm>
            <a:off x="1331640" y="1855556"/>
            <a:ext cx="1656184" cy="3960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smtClean="0"/>
              <a:t>Búsqueda de información</a:t>
            </a:r>
            <a:endParaRPr lang="es-CO" sz="1200" dirty="0"/>
          </a:p>
        </p:txBody>
      </p:sp>
      <p:sp>
        <p:nvSpPr>
          <p:cNvPr id="8" name="7 Rectángulo redondeado"/>
          <p:cNvSpPr/>
          <p:nvPr/>
        </p:nvSpPr>
        <p:spPr>
          <a:xfrm>
            <a:off x="497632" y="3068960"/>
            <a:ext cx="1482080" cy="1044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t>Visita a tres personas especialistas en el ramo de la parte musical</a:t>
            </a:r>
          </a:p>
        </p:txBody>
      </p:sp>
      <p:sp>
        <p:nvSpPr>
          <p:cNvPr id="9" name="8 Rectángulo redondeado"/>
          <p:cNvSpPr/>
          <p:nvPr/>
        </p:nvSpPr>
        <p:spPr>
          <a:xfrm>
            <a:off x="5055840" y="3397453"/>
            <a:ext cx="1532384" cy="483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t>Encuentro Sagrado Corazón de Jesús</a:t>
            </a:r>
          </a:p>
        </p:txBody>
      </p:sp>
      <p:sp>
        <p:nvSpPr>
          <p:cNvPr id="10" name="9 Rectángulo redondeado"/>
          <p:cNvSpPr/>
          <p:nvPr/>
        </p:nvSpPr>
        <p:spPr>
          <a:xfrm>
            <a:off x="5466928" y="4113076"/>
            <a:ext cx="277748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t>Elaboración del presupuesto</a:t>
            </a:r>
          </a:p>
        </p:txBody>
      </p:sp>
    </p:spTree>
    <p:extLst>
      <p:ext uri="{BB962C8B-B14F-4D97-AF65-F5344CB8AC3E}">
        <p14:creationId xmlns:p14="http://schemas.microsoft.com/office/powerpoint/2010/main" val="3089714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D:\Informacion\Downloads\Screenshot_2015-04-09-19-08-12.png"/>
          <p:cNvPicPr/>
          <p:nvPr/>
        </p:nvPicPr>
        <p:blipFill rotWithShape="1">
          <a:blip r:embed="rId2">
            <a:extLst>
              <a:ext uri="{28A0092B-C50C-407E-A947-70E740481C1C}">
                <a14:useLocalDpi xmlns:a14="http://schemas.microsoft.com/office/drawing/2010/main" val="0"/>
              </a:ext>
            </a:extLst>
          </a:blip>
          <a:srcRect l="5482" r="5860"/>
          <a:stretch/>
        </p:blipFill>
        <p:spPr bwMode="auto">
          <a:xfrm>
            <a:off x="323528" y="332656"/>
            <a:ext cx="8568951" cy="6192688"/>
          </a:xfrm>
          <a:prstGeom prst="rect">
            <a:avLst/>
          </a:prstGeom>
          <a:noFill/>
          <a:ln>
            <a:noFill/>
          </a:ln>
          <a:extLst>
            <a:ext uri="{53640926-AAD7-44D8-BBD7-CCE9431645EC}">
              <a14:shadowObscured xmlns:a14="http://schemas.microsoft.com/office/drawing/2010/main"/>
            </a:ext>
          </a:extLst>
        </p:spPr>
      </p:pic>
      <p:sp>
        <p:nvSpPr>
          <p:cNvPr id="5" name="4 Rectángulo redondeado"/>
          <p:cNvSpPr/>
          <p:nvPr/>
        </p:nvSpPr>
        <p:spPr>
          <a:xfrm>
            <a:off x="5652120" y="1772816"/>
            <a:ext cx="3240359" cy="940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t>Invitación al profesor Henry Orozco </a:t>
            </a:r>
            <a:r>
              <a:rPr lang="es-CO" sz="1200" dirty="0" smtClean="0"/>
              <a:t>Profesora Ana Luna de Sarkis</a:t>
            </a:r>
            <a:r>
              <a:rPr lang="es-CO" sz="1200" dirty="0" smtClean="0"/>
              <a:t> , </a:t>
            </a:r>
            <a:r>
              <a:rPr lang="es-CO" sz="1200" dirty="0"/>
              <a:t>socialización experiencia de </a:t>
            </a:r>
            <a:r>
              <a:rPr lang="es-CO" sz="1200" dirty="0" smtClean="0"/>
              <a:t>vida</a:t>
            </a:r>
            <a:endParaRPr lang="es-CO" sz="1200" dirty="0"/>
          </a:p>
        </p:txBody>
      </p:sp>
      <p:sp>
        <p:nvSpPr>
          <p:cNvPr id="7" name="6 Rectángulo redondeado"/>
          <p:cNvSpPr/>
          <p:nvPr/>
        </p:nvSpPr>
        <p:spPr>
          <a:xfrm>
            <a:off x="5940152" y="2920818"/>
            <a:ext cx="2952327"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200" dirty="0"/>
              <a:t>Preparación y Representación en la institución Talento cantar</a:t>
            </a:r>
          </a:p>
        </p:txBody>
      </p:sp>
      <p:sp>
        <p:nvSpPr>
          <p:cNvPr id="8" name="7 Rectángulo redondeado"/>
          <p:cNvSpPr/>
          <p:nvPr/>
        </p:nvSpPr>
        <p:spPr>
          <a:xfrm>
            <a:off x="6876255" y="3501008"/>
            <a:ext cx="2016224"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t>Seguimiento y evaluación</a:t>
            </a:r>
          </a:p>
        </p:txBody>
      </p:sp>
      <p:sp>
        <p:nvSpPr>
          <p:cNvPr id="9" name="8 Rectángulo redondeado"/>
          <p:cNvSpPr/>
          <p:nvPr/>
        </p:nvSpPr>
        <p:spPr>
          <a:xfrm>
            <a:off x="5940152" y="4509120"/>
            <a:ext cx="1872207"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t>Hallazgos de la investigación</a:t>
            </a:r>
          </a:p>
        </p:txBody>
      </p:sp>
      <p:sp>
        <p:nvSpPr>
          <p:cNvPr id="10" name="9 Rectángulo redondeado"/>
          <p:cNvSpPr/>
          <p:nvPr/>
        </p:nvSpPr>
        <p:spPr>
          <a:xfrm>
            <a:off x="6204696" y="5373216"/>
            <a:ext cx="2088231"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smtClean="0"/>
              <a:t>Propagación de los resultados</a:t>
            </a:r>
            <a:endParaRPr lang="es-CO" sz="1200" dirty="0"/>
          </a:p>
        </p:txBody>
      </p:sp>
    </p:spTree>
    <p:extLst>
      <p:ext uri="{BB962C8B-B14F-4D97-AF65-F5344CB8AC3E}">
        <p14:creationId xmlns:p14="http://schemas.microsoft.com/office/powerpoint/2010/main" val="65116809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TotalTime>
  <Words>222</Words>
  <Application>Microsoft Office PowerPoint</Application>
  <PresentationFormat>Presentación en pantalla (4:3)</PresentationFormat>
  <Paragraphs>15</Paragraphs>
  <Slides>4</Slides>
  <Notes>0</Notes>
  <HiddenSlides>0</HiddenSlides>
  <MMClips>0</MMClips>
  <ScaleCrop>false</ScaleCrop>
  <HeadingPairs>
    <vt:vector size="4" baseType="variant">
      <vt:variant>
        <vt:lpstr>Tema</vt:lpstr>
      </vt:variant>
      <vt:variant>
        <vt:i4>1</vt:i4>
      </vt:variant>
      <vt:variant>
        <vt:lpstr>Títulos de diapositiva</vt:lpstr>
      </vt:variant>
      <vt:variant>
        <vt:i4>4</vt:i4>
      </vt:variant>
    </vt:vector>
  </HeadingPairs>
  <TitlesOfParts>
    <vt:vector size="5" baseType="lpstr">
      <vt:lpstr>Tema de Office</vt:lpstr>
      <vt:lpstr>Institución Educativa  Colegio Integrado Fe y Alegría  Investigadores de costumbres regionales </vt:lpstr>
      <vt:lpstr>Trayectoria de la Indagación</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Búsqueda de información  Herramientas necesarias para la recolección de la información  Primer trayecto     Salida de campo                                                                             Segundo trayecto  Organización de la información recogida                                                  Tercer trayecto  Agregar actividades no previstas                                          Cuarto Trayecto    Reflexión de la trayectoria de indagación                                              (informe final) Discutir con la comunidad los hallazgos de la investigación Propagación de los resultados</dc:title>
  <dc:creator>FAMILIA</dc:creator>
  <cp:lastModifiedBy>FAMILIA</cp:lastModifiedBy>
  <cp:revision>5</cp:revision>
  <dcterms:created xsi:type="dcterms:W3CDTF">2015-11-08T01:03:23Z</dcterms:created>
  <dcterms:modified xsi:type="dcterms:W3CDTF">2015-11-08T01:51:50Z</dcterms:modified>
</cp:coreProperties>
</file>